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3" r:id="rId14"/>
    <p:sldId id="29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