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63" r:id="rId14"/>
    <p:sldId id="264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梦幻缘1404983917</cp:lastModifiedBy>
  <cp:revision>5</cp:revision>
  <dcterms:created xsi:type="dcterms:W3CDTF">2019-12-09T04:28:00Z</dcterms:created>
  <dcterms:modified xsi:type="dcterms:W3CDTF">2019-12-17T06:34:19Z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