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77" r:id="rId4"/>
    <p:sldId id="278" r:id="rId5"/>
    <p:sldId id="280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728"/>
  </p:normalViewPr>
  <p:slideViewPr>
    <p:cSldViewPr snapToGrid="0" snapToObjects="1">
      <p:cViewPr varScale="1">
        <p:scale>
          <a:sx n="99" d="100"/>
          <a:sy n="99" d="100"/>
        </p:scale>
        <p:origin x="10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FAC0B-D9BE-BE42-A382-F042B871FC99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53521-0247-DB47-BD5E-530D3DE19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因為不懂中觀，在讀金剛經、心經時，裡頭講五蘊皆空、四大皆空、諸法皆空，因為不懂得把無俗諦和勝義諦分開，總是感到其毛盾重重。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我們不是要去了解佛的境界，也不是要去證悟菩薩的境界，這些與我們有一定的距離。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1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如果要求你们在十分钟之内，拿出你当下所处的情景不是梦境的证据，我想你们谁都拿不出来。为什么拿不出证据呢？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凡夫喜歡執著，最後便只有寄希望於心（精神）的存在了。然而，心的本性也不存在。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23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佛經上講了那麼多的空性，如果不學不修，它對我們自身的影響就是微乎其微。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我們雖然知道這兩種世界不存在的，但這只是意識膚淺感覺而已，不是真正地體會空性。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053521-0247-DB47-BD5E-530D3DE19B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8D17-2E62-7442-9B8C-2780E0521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二諦</a:t>
            </a:r>
            <a:r>
              <a:rPr lang="en-CA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TW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開啟中觀門扉之鑰匙</a:t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6139E-60ED-5841-B21B-E2E8191289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F3F0-4732-7548-9929-C4F70436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US" altLang="zh-CN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US" altLang="zh-CN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r>
              <a:rPr lang="en-US" altLang="zh-TW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-2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FDF1-9E51-9B46-8ABB-DF25CC16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593" y="1777285"/>
            <a:ext cx="9581880" cy="482957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US" altLang="zh-TW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用仪器来测量物体的温度、速度等，能否证明它是实在的呢？</a:t>
            </a:r>
            <a:r>
              <a:rPr lang="en-CA" sz="2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sz="2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测量温度、速度的仪器是要用眼睛来观察的，如果没有眼、耳、鼻、舌、身等，谁知道仪器可以测量到这些数据呢？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由此可知，最终还是眼、耳、鼻、舌、身在做主。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結論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我们無法拿出物質实实在在存在的证据。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3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37DE-F88A-6B4C-AFAA-180A9CB8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尋找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當下不是夢境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9F1CB-C0F9-B846-BE45-05E0DB56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區分現實和夢境。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梦境和现实这两个世界没有本质的差别，都是虚幻的。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我们也可以在梦中见到与现在一模一样的情形。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结论：我们找不到当下不是梦境的确切证据。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sz="2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882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06B5-7C59-C14F-829D-72BDA608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-1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73DE-CD3A-574F-8DF8-75C1CC685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用中觀的分析方法來抉擇，很快就能明白物質世界是虛幻的。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 拆下一辆汽车的所有配件，就成了一大堆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零件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，而不是汽车；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再继续分解，会成为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一块块铁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，而不是零件；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再往下细分，就是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一大堆粒子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，而不是人们眼里的铁；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再分下去，最终，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所有的物质便会在我们眼前消失，都不存在了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1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06B5-7C59-C14F-829D-72BDA608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-2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173DE-CD3A-574F-8DF8-75C1CC68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1527"/>
            <a:ext cx="8915400" cy="51064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）用一块布做成衣服穿在身上，大家都认为布是真实存在的。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若将布分解，则只见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线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不见布；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再将线分解，则只见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羊毛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不见线；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再将羊毛分解，则只见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微尘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不见羊毛。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刚才的布去哪里了？线又去哪里了？羊毛又去哪里了呢？它们都一一消失了。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每一種物質都可以這樣分解，而且分到極點都會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消失得無影無踪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一切物質都是在空性中產生，</a:t>
            </a:r>
            <a:r>
              <a:rPr lang="zh-TW" altLang="en-US" sz="220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在空性中毀滅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，現在也離不開空性。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8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5EA9-CBC2-F14A-9AE2-BA6C8C63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3BDEB-862F-7A43-A3B1-801FCA81F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決擇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外在的物質世界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如幻如夢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1.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找不到物質存在的證據</a:t>
            </a:r>
            <a:endParaRPr lang="en-CA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當下不是夢境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找不到当下不是梦境的确切证据</a:t>
            </a:r>
            <a:endParaRPr lang="en-CA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3.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所有物質消失不存在</a:t>
            </a:r>
            <a:endParaRPr lang="en-CA" altLang="zh-CN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總結：外在的物質世界全是幻相。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6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6F4F-8374-F64E-AFD9-51CDD4F1E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28969"/>
            <a:ext cx="8911687" cy="1280890"/>
          </a:xfrm>
        </p:spPr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（二）決擇內在的</a:t>
            </a:r>
            <a:r>
              <a:rPr lang="zh-TW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精神世界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無實有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3D4B-DCBE-EF49-A1A1-52F76EB37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76" y="1345843"/>
            <a:ext cx="10251584" cy="5512157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人的肉體是由肌肉、骨骼、皮膚等構成，這些都是可分解的。除此之外，便是精神。精神：意識、神識（心）。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我們以前一直以為，心在思維，心在接受，心在排斥，而肉體則像意識的佣人一樣，意識怎麼安排，它就怎麼去做。意識（心）的本性究竟是什麼呢？用大圓滿的方法來尋求答案。或反問自心。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在具備出離心和菩提心之後，只要一問，它就立即顯露出自己本來面目。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精神世界比物質世界還要複雜、細微，有不易度測而逐步深入的層面，以及難以想像的超級功能。所以，自人類有史以來，除了佛陀以外，沒有一個人能真正了解到精神的內幕。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6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5723-05E6-DC47-90E4-38858683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8E142-BAE8-C743-8225-3394812C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99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總結：</a:t>
            </a:r>
            <a:endParaRPr lang="en-CA" altLang="zh-TW" sz="2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物質世界不存在，精神世界也不存在。而世俗諦僅僅是由物質世界和精神世界組成的，一切都包含在這兩種世界中，但它們都不存在，這就說明，沒有一物是存在的。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雖然知道兩個世界是不存在的，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但這只是意識的膚淺感覺而已，不是真正地體會空性。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4557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0AF3-3A54-1643-830D-8A6EBE8D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五、二諦雙運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-1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0A6C-F115-EB4F-BBF2-6EF19176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8648"/>
            <a:ext cx="8915400" cy="46879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空性</a:t>
            </a:r>
            <a:r>
              <a:rPr lang="en-US" altLang="zh-TW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實相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（勝義諦）和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現象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（世俗諦）從來就不矛盾。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每一種物質都可以分出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由真空開始，直至夸克</a:t>
            </a:r>
            <a:r>
              <a:rPr lang="en-CA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原子</a:t>
            </a:r>
            <a:r>
              <a:rPr lang="en-CA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分子等一系列不同層次微塵的聚合，就形成了羊毛，而很多羊毛又可紡成毛線，很多毛線又可織成布、做成衣服。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無論分解不分解，組合不組合，布的本體都是一樣的。組合起來叫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 分解至不存在叫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布的本體從未離開過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；但在</a:t>
            </a:r>
            <a:r>
              <a:rPr lang="zh-TW" altLang="en-US" sz="2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中，布又是存在的，它可以做成衣服穿在身上，這兩個是不矛盾的。</a:t>
            </a:r>
            <a:endParaRPr lang="en-CA" sz="24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14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0AF3-3A54-1643-830D-8A6EBE8D9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407" y="572595"/>
            <a:ext cx="8911687" cy="1280890"/>
          </a:xfrm>
        </p:spPr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五、二諦雙運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-2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0A6C-F115-EB4F-BBF2-6EF19176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407" y="1944710"/>
            <a:ext cx="9433529" cy="4417453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如何實現二諦雙運？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先從世俗諦著手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：建立出離心、菩提心。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在出離心、菩提心的基礎扎實以後，都能輕輕鬆鬆地進入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空性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狀態。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學法修行，關鍵不是外在形象，而是要在內心尋找一種非常安全的出路，然後再努力地走上去，這樣才有可能成就。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通過學習二諦，了達了一切萬法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既是空性又是存在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的道理。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修好出離心和菩提心的基礎上，再去實修空性。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1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0AF3-3A54-1643-830D-8A6EBE8D9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407" y="598353"/>
            <a:ext cx="8911687" cy="1280890"/>
          </a:xfrm>
        </p:spPr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五、二諦雙運</a:t>
            </a:r>
            <a:r>
              <a:rPr lang="en-US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-3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0A6C-F115-EB4F-BBF2-6EF19176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266" y="2060620"/>
            <a:ext cx="9465971" cy="4610636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實修的具體方法：</a:t>
            </a:r>
            <a:endParaRPr lang="en-CA" altLang="zh-TW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先學會前面所講的理論及中觀的很多理論，之後再反覆思維，這樣就能深深體會到、感覺到一切是空性。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那時不是經書上說是空性，所以覺得應該是空性，而是無論經書上怎麼講，自己去觀察時都會有一種深深的體會。這種體會叫解悟，這是一個初步的見解。然後再想辦法將體會時間延長，這叫作修心。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證悟真正的空性境界，那時就可以徹底推翻我們原有的執著。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60000"/>
              </a:lnSpc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2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73E75-0200-BD48-A97A-D5E81D29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024" y="585216"/>
            <a:ext cx="4376928" cy="5642998"/>
          </a:xfrm>
        </p:spPr>
        <p:txBody>
          <a:bodyPr/>
          <a:lstStyle/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一、概述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（一）中觀的分別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（二）分開二諦的必要性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（三）學習二諦的重要性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二、中觀及二諦的含議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（一）中觀的含義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（二）勝義諦和世俗諦的含義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三、兩個世界如何取舍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2473B07-5A7D-E447-900F-4C7EC616AA0F}"/>
              </a:ext>
            </a:extLst>
          </p:cNvPr>
          <p:cNvSpPr txBox="1">
            <a:spLocks/>
          </p:cNvSpPr>
          <p:nvPr/>
        </p:nvSpPr>
        <p:spPr>
          <a:xfrm>
            <a:off x="6912864" y="585216"/>
            <a:ext cx="5181600" cy="564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四、世俗諦為何如幻如夢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（一）決擇外在的物質世界如幻如夢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1.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當下不是夢境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3.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 marL="0" indent="0"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（二）決擇內在的精神世界無實有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五、二諦雙運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六、證悟空性的目的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37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0277-D207-384E-AA5F-B9FB360A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13" y="303211"/>
            <a:ext cx="8911687" cy="1280890"/>
          </a:xfrm>
        </p:spPr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六、證悟空性的目的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DB13-F053-B94D-9970-30EDDA4D5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013" y="1378039"/>
            <a:ext cx="9452599" cy="53576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為什麼要證悟空性？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小乘：為了自己得到解脫，為了解決自己的生老病死。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大乘：為了更好地利益眾生。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為何證悟空性就能更好地利益眾生呢？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如果不證悟空性，就始終有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我執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。即使我如何努力，無自私、無條件地付出，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自重他輕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的念頭還是不能徹底放下，它必然會阻礙我無自私、無條件地奉獻，所以要把它推翻。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推翻了它，我執不復存在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，它就再也無法控制我去謀求自利，我就可以自由自在地利益眾生。到那時，我唯一的工作就是度化眾生。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69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5B55-3F79-AE46-969A-8E960FEE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六、證悟空性的目的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E801-489C-F743-B826-5EB774461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結論</a:t>
            </a: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CA" altLang="zh-TW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「大乘菩薩既超越了六道輪迴，但又不脫離六道輪迴。」</a:t>
            </a:r>
            <a:endParaRPr lang="en-CA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「超越了六道輪迴」：因為他不在六道輪迴的範圍內，他不受六道輪迴的影響，一塵不染。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「不脫離六道輪迴」：因為他雖證悟了空性，但他的目的僅僅是為了更好地利益眾生，所以他沒有脫離六道輪迴，永遠都在輪迴中度化眾生。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7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EF04A-BD24-7C48-8F0B-FC1A72F9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問題討論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82CD-0742-ED4D-93DA-47CF7E9E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5974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在世俗諦中，目前我們最主要的任務是什麼？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我們對物質實在性的感受是何時產生的？ 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舉例說明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找不到物質存在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的證據。 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舉例說明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物質本體消失不存在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如何實現二諦雙運？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3380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EF04A-BD24-7C48-8F0B-FC1A72F96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問題討論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82CD-0742-ED4D-93DA-47CF7E9E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7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二諦雙運實修的具體方法？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從小乘和大乘的觀點，為什麼要證悟空性？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8.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為何證悟空性就能更好地利益眾生呢？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為什麼「大乘菩薩既超越了六道輪迴，但又不脫離六道輪迴」？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我到底是什麼？是不是正在做一場大夢呢？</a:t>
            </a:r>
            <a:endParaRPr lang="en-US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487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2B286-4508-8D46-B29A-EF9E388A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一、概述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5BA1-DBF9-0443-AAC2-D63B4690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5769"/>
            <a:ext cx="8915400" cy="475230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宗喀巴大師的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三主要道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所講的三個主要內容：出離心、菩提心、空性。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凡是想解脫的人，必須證悟空性。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二諦：勝義諦和世俗諦。二諦含蓋了所有中觀的含義。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分開二諦的原因：是要推翻凡夫原有的錯誤觀點。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學習二諦的重要性：中觀既是理論也是修法。聞思，我們才知道理論和修法。要徹底斷除生老病死的根本，就必須要有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空性的見解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altLang="zh-TW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CA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TW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AB95-8D81-DC4E-A093-60F2D02B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二、中觀及二諦的含議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9702-7744-DC43-A19F-6793499E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149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中觀：遠離一切執著，遠離一切二邊（凡夫的執著）。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勝義諦：在我們六識所能觸及的物質世界和精神世界背後，還有另外一個境界叫勝義諦。是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萬物最究竟的本來面目。</a:t>
            </a:r>
            <a:endParaRPr lang="en-CA" altLang="zh-TW" sz="2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世俗諦：平時我們在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小時裡所接觸的一切，前五識能感受到的，第六意識能思維到的一切都屬於世俗諦。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每一個物質都存在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兩層面。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像甦醒時所見的景像；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就像夢中的景像。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11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D34F-562C-844D-851C-90C38133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三、兩個世界如何取舍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2F1F-9139-F34E-8676-7C89A7AC9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248" y="1633728"/>
            <a:ext cx="9139364" cy="488899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世俗諦和勝義諦，凡夫是無法切換的，只能停留在世俗諦中，無法進入勝義諦。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凡夫</a:t>
            </a:r>
            <a:r>
              <a:rPr lang="en-US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始終處在世俗諦。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始終處在勝義諦。</a:t>
            </a:r>
            <a:b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一地到十地菩薩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sym typeface="Wingdings" pitchFamily="2" charset="2"/>
              </a:rPr>
              <a:t>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往來於期間。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凡夫需要超越世俗諦，超越以後他會發現，原來還有另外一個世界（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勝義諦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）存在。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現在所處的世俗諦世界是虛幻的。在如理修行後，現像世界就會逐漸消失，直至消失到無影無踪時，便會出現如來藏的光明。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8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8BE5-6175-E945-A9AC-B2F31F92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四、世俗諦為何如幻如夢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2616-4885-304C-818F-672283235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（一）決擇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外在的物質世界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如幻如夢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1.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2.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當下不是夢境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3. 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尋找物質的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本體</a:t>
            </a:r>
            <a:r>
              <a:rPr lang="en-CA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（二）決擇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內在的精神世界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無實有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699B-6B6D-9042-A516-FDE1A9C3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四、世俗諦為何如幻如夢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7C27-C699-414B-BF66-2A731B813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在世俗諦中，目前我們最重主要的任務是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推翻自己眼、耳、鼻、舌的觀點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因為我們每一個執著都是沒有任何理由的、不穩固的，所以很容易推翻。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一般人只能感覺到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精神世界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物質世界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，就這兩方面進行觀察。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7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F3F0-4732-7548-9929-C4F70436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（一）決擇</a:t>
            </a:r>
            <a:r>
              <a:rPr lang="zh-TW" altLang="en-US" sz="4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外在的物質世界</a:t>
            </a:r>
            <a:r>
              <a:rPr lang="zh-TW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如幻如夢</a:t>
            </a:r>
            <a:br>
              <a:rPr lang="en-CA" altLang="zh-TW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FDF1-9E51-9B46-8ABB-DF25CC165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物質世界的實在性來自於</a:t>
            </a:r>
            <a:r>
              <a:rPr lang="zh-CN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我們自己的感覺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何時開始有這種感覺呢？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在我們剛出生時，就有這種先天性的感覺，那時就執著著我的存在，繼而就有了我所</a:t>
            </a:r>
            <a:r>
              <a:rPr lang="en-CA" altLang="zh-TW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外面）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的存在。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我們從未想過我及我所的存在有無證據，而是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不假思索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地接受了這種觀點。所以說，</a:t>
            </a:r>
            <a:r>
              <a:rPr lang="zh-TW" altLang="en-US" sz="2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是我們自己認為世界是實在的</a:t>
            </a: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F3F0-4732-7548-9929-C4F70436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尋找</a:t>
            </a:r>
            <a:r>
              <a:rPr lang="en-US" altLang="zh-CN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物質存在</a:t>
            </a:r>
            <a:r>
              <a:rPr lang="en-US" altLang="zh-CN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CN" altLang="en-US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的證據</a:t>
            </a:r>
            <a:r>
              <a:rPr lang="en-US" altLang="zh-TW" sz="40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-1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FDF1-9E51-9B46-8ABB-DF25CC165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777285"/>
            <a:ext cx="9375261" cy="482957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（例</a:t>
            </a:r>
            <a:r>
              <a:rPr lang="en-CA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 一面白色的墙</a:t>
            </a:r>
            <a:endParaRPr lang="en-CA" altLang="zh-TW" sz="24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因为眼睛看得见，我们就认为这面墙肯定是白色的。</a:t>
            </a:r>
            <a:endParaRPr lang="en-CA" altLang="zh-TW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我们之所以相信它是白色，仅仅是眼睛的感觉，而没有其他证据。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是否在任何一个问题上，都是眼睛说了算呢？</a:t>
            </a:r>
            <a:endParaRPr lang="en-CA" altLang="zh-CN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世俗諦的微觀世界，我們的眼睛無法看見，比微觀世界更細微的世界，眼睛就更無法掌握了。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結論：仔細觀察分析後，沒辦法證實牆是白色的觀點，誰都拿不出證據出來。</a:t>
            </a: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CA" sz="22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992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5836</TotalTime>
  <Words>2476</Words>
  <Application>Microsoft Macintosh PowerPoint</Application>
  <PresentationFormat>Widescreen</PresentationFormat>
  <Paragraphs>167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等线</vt:lpstr>
      <vt:lpstr>KaiTi</vt:lpstr>
      <vt:lpstr>新細明體</vt:lpstr>
      <vt:lpstr>Arial</vt:lpstr>
      <vt:lpstr>Calibri</vt:lpstr>
      <vt:lpstr>Century Gothic</vt:lpstr>
      <vt:lpstr>Wingdings</vt:lpstr>
      <vt:lpstr>Wingdings 3</vt:lpstr>
      <vt:lpstr>Wisp</vt:lpstr>
      <vt:lpstr>二諦—開啟中觀門扉之鑰匙 </vt:lpstr>
      <vt:lpstr>PowerPoint Presentation</vt:lpstr>
      <vt:lpstr>一、概述</vt:lpstr>
      <vt:lpstr>二、中觀及二諦的含議</vt:lpstr>
      <vt:lpstr>三、兩個世界如何取舍 </vt:lpstr>
      <vt:lpstr>四、世俗諦為何如幻如夢</vt:lpstr>
      <vt:lpstr>四、世俗諦為何如幻如夢</vt:lpstr>
      <vt:lpstr>（一）決擇外在的物質世界如幻如夢 </vt:lpstr>
      <vt:lpstr>1.尋找”物質存在”的證據-1</vt:lpstr>
      <vt:lpstr>1.尋找”物質存在”的證據-2</vt:lpstr>
      <vt:lpstr>2. 尋找”當下不是夢境”的證據 </vt:lpstr>
      <vt:lpstr>3. 尋找物質的”本體”-1 </vt:lpstr>
      <vt:lpstr>3. 尋找物質的”本體”-2 </vt:lpstr>
      <vt:lpstr>PowerPoint Presentation</vt:lpstr>
      <vt:lpstr>（二）決擇內在的精神世界無實有 </vt:lpstr>
      <vt:lpstr>PowerPoint Presentation</vt:lpstr>
      <vt:lpstr>五、二諦雙運-1 </vt:lpstr>
      <vt:lpstr>五、二諦雙運-2 </vt:lpstr>
      <vt:lpstr>五、二諦雙運-3 </vt:lpstr>
      <vt:lpstr>六、證悟空性的目的 </vt:lpstr>
      <vt:lpstr>六、證悟空性的目的</vt:lpstr>
      <vt:lpstr>問題討論：</vt:lpstr>
      <vt:lpstr>問題討論：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二諦—開啟中觀門扉之鑰匙 </dc:title>
  <dc:creator>Vicky H.</dc:creator>
  <cp:lastModifiedBy>Vicky H.</cp:lastModifiedBy>
  <cp:revision>66</cp:revision>
  <dcterms:created xsi:type="dcterms:W3CDTF">2019-07-30T22:41:04Z</dcterms:created>
  <dcterms:modified xsi:type="dcterms:W3CDTF">2019-08-06T14:08:36Z</dcterms:modified>
</cp:coreProperties>
</file>