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74624" autoAdjust="0"/>
  </p:normalViewPr>
  <p:slideViewPr>
    <p:cSldViewPr snapToGrid="0">
      <p:cViewPr>
        <p:scale>
          <a:sx n="50" d="100"/>
          <a:sy n="50" d="100"/>
        </p:scale>
        <p:origin x="33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7A3B0-084C-41F6-9C6E-4A82287FBE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A701B2B-2D22-45DE-889B-1FF0CDE71540}">
      <dgm:prSet phldrT="[Text]" custT="1"/>
      <dgm:spPr/>
      <dgm:t>
        <a:bodyPr/>
        <a:lstStyle/>
        <a:p>
          <a:r>
            <a:rPr lang="zh-CN" altLang="en-US" sz="4000" dirty="0">
              <a:latin typeface="KaiTi" panose="02010609060101010101" pitchFamily="49" charset="-122"/>
              <a:ea typeface="KaiTi" panose="02010609060101010101" pitchFamily="49" charset="-122"/>
            </a:rPr>
            <a:t>不堕两边</a:t>
          </a:r>
          <a:endParaRPr lang="en-CA" sz="40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8AF63A2A-B680-4108-B684-C02647195B92}" type="parTrans" cxnId="{8E30798A-2FE6-453F-8D6B-CD5D7429C0E1}">
      <dgm:prSet/>
      <dgm:spPr/>
      <dgm:t>
        <a:bodyPr/>
        <a:lstStyle/>
        <a:p>
          <a:endParaRPr lang="en-CA"/>
        </a:p>
      </dgm:t>
    </dgm:pt>
    <dgm:pt modelId="{0E340AAD-1D13-405F-9D59-532FD3172691}" type="sibTrans" cxnId="{8E30798A-2FE6-453F-8D6B-CD5D7429C0E1}">
      <dgm:prSet/>
      <dgm:spPr/>
      <dgm:t>
        <a:bodyPr/>
        <a:lstStyle/>
        <a:p>
          <a:endParaRPr lang="en-CA"/>
        </a:p>
      </dgm:t>
    </dgm:pt>
    <dgm:pt modelId="{06563E03-6DD6-497A-81B2-47349D88CF91}">
      <dgm:prSet phldrT="[Text]" custT="1"/>
      <dgm:spPr/>
      <dgm:t>
        <a:bodyPr/>
        <a:lstStyle/>
        <a:p>
          <a:r>
            <a:rPr lang="zh-CN" altLang="en-US" sz="4000" dirty="0">
              <a:latin typeface="KaiTi" panose="02010609060101010101" pitchFamily="49" charset="-122"/>
              <a:ea typeface="KaiTi" panose="02010609060101010101" pitchFamily="49" charset="-122"/>
            </a:rPr>
            <a:t>太艰苦</a:t>
          </a:r>
          <a:endParaRPr lang="en-CA" sz="40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6DC9DB-650F-4001-853C-00A4888EFB37}" type="parTrans" cxnId="{939BFB80-2310-44B7-8F81-336DA759FB98}">
      <dgm:prSet/>
      <dgm:spPr/>
      <dgm:t>
        <a:bodyPr/>
        <a:lstStyle/>
        <a:p>
          <a:endParaRPr lang="en-CA"/>
        </a:p>
      </dgm:t>
    </dgm:pt>
    <dgm:pt modelId="{CB2A419D-5853-4735-AEC5-F00A195CA355}" type="sibTrans" cxnId="{939BFB80-2310-44B7-8F81-336DA759FB98}">
      <dgm:prSet/>
      <dgm:spPr/>
      <dgm:t>
        <a:bodyPr/>
        <a:lstStyle/>
        <a:p>
          <a:endParaRPr lang="en-CA"/>
        </a:p>
      </dgm:t>
    </dgm:pt>
    <dgm:pt modelId="{5BF097BC-AEEF-4079-94AE-A3C651168BC9}">
      <dgm:prSet phldrT="[Text]" custT="1"/>
      <dgm:spPr/>
      <dgm:t>
        <a:bodyPr/>
        <a:lstStyle/>
        <a:p>
          <a:r>
            <a:rPr lang="zh-CN" altLang="en-US" sz="4000" dirty="0">
              <a:latin typeface="KaiTi" panose="02010609060101010101" pitchFamily="49" charset="-122"/>
              <a:ea typeface="KaiTi" panose="02010609060101010101" pitchFamily="49" charset="-122"/>
            </a:rPr>
            <a:t>不知满足</a:t>
          </a:r>
          <a:endParaRPr lang="en-CA" sz="4000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8FD7EA78-87F2-496C-B037-27711D3F6AC2}" type="parTrans" cxnId="{E7EEAA0E-42B0-4B52-9D2F-317445108B6E}">
      <dgm:prSet/>
      <dgm:spPr/>
      <dgm:t>
        <a:bodyPr/>
        <a:lstStyle/>
        <a:p>
          <a:endParaRPr lang="en-CA"/>
        </a:p>
      </dgm:t>
    </dgm:pt>
    <dgm:pt modelId="{9C92F5BA-817A-4B0F-A4CE-467AF5070EAD}" type="sibTrans" cxnId="{E7EEAA0E-42B0-4B52-9D2F-317445108B6E}">
      <dgm:prSet/>
      <dgm:spPr/>
      <dgm:t>
        <a:bodyPr/>
        <a:lstStyle/>
        <a:p>
          <a:endParaRPr lang="en-CA"/>
        </a:p>
      </dgm:t>
    </dgm:pt>
    <dgm:pt modelId="{323E0BF8-C8CB-4E28-A9F3-B1AF22569D6E}">
      <dgm:prSet/>
      <dgm:spPr/>
      <dgm:t>
        <a:bodyPr/>
        <a:lstStyle/>
        <a:p>
          <a:r>
            <a:rPr lang="zh-CN" altLang="en-US" u="sng" dirty="0">
              <a:latin typeface="KaiTi" panose="02010609060101010101" pitchFamily="49" charset="-122"/>
              <a:ea typeface="KaiTi" panose="02010609060101010101" pitchFamily="49" charset="-122"/>
            </a:rPr>
            <a:t>故意</a:t>
          </a:r>
          <a:r>
            <a:rPr lang="zh-CN" altLang="en-US" dirty="0">
              <a:latin typeface="KaiTi" panose="02010609060101010101" pitchFamily="49" charset="-122"/>
              <a:ea typeface="KaiTi" panose="02010609060101010101" pitchFamily="49" charset="-122"/>
            </a:rPr>
            <a:t>过艰苦的生活</a:t>
          </a:r>
          <a:endParaRPr lang="en-CA" dirty="0"/>
        </a:p>
      </dgm:t>
    </dgm:pt>
    <dgm:pt modelId="{D263D5A5-7F16-4F55-93A5-5D3B25A69CBA}" type="parTrans" cxnId="{4DBEC371-28D1-41BC-81AC-3C05750F886F}">
      <dgm:prSet/>
      <dgm:spPr/>
      <dgm:t>
        <a:bodyPr/>
        <a:lstStyle/>
        <a:p>
          <a:endParaRPr lang="en-CA"/>
        </a:p>
      </dgm:t>
    </dgm:pt>
    <dgm:pt modelId="{527F9D90-3327-49F2-8ECE-B22254CB0448}" type="sibTrans" cxnId="{4DBEC371-28D1-41BC-81AC-3C05750F886F}">
      <dgm:prSet/>
      <dgm:spPr/>
      <dgm:t>
        <a:bodyPr/>
        <a:lstStyle/>
        <a:p>
          <a:endParaRPr lang="en-CA"/>
        </a:p>
      </dgm:t>
    </dgm:pt>
    <dgm:pt modelId="{CF2A5558-7905-4BED-B597-B7A54D0B8EB5}">
      <dgm:prSet/>
      <dgm:spPr/>
      <dgm:t>
        <a:bodyPr/>
        <a:lstStyle/>
        <a:p>
          <a:r>
            <a:rPr lang="zh-CN" dirty="0">
              <a:latin typeface="KaiTi" panose="02010609060101010101" pitchFamily="49" charset="-122"/>
              <a:ea typeface="KaiTi" panose="02010609060101010101" pitchFamily="49" charset="-122"/>
            </a:rPr>
            <a:t>通过付出很多 的代价或依靠不正当的手段，不知满足地享受奢侈 生活</a:t>
          </a:r>
          <a:endParaRPr lang="en-CA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8532927E-E48C-4584-91DE-40E6F2E249CA}" type="parTrans" cxnId="{45072295-C68B-40B2-986E-E85BCEBCEEB3}">
      <dgm:prSet/>
      <dgm:spPr/>
      <dgm:t>
        <a:bodyPr/>
        <a:lstStyle/>
        <a:p>
          <a:endParaRPr lang="en-CA"/>
        </a:p>
      </dgm:t>
    </dgm:pt>
    <dgm:pt modelId="{232F39DA-EAAD-4A6A-B9F9-B5FABFC0A4D6}" type="sibTrans" cxnId="{45072295-C68B-40B2-986E-E85BCEBCEEB3}">
      <dgm:prSet/>
      <dgm:spPr/>
      <dgm:t>
        <a:bodyPr/>
        <a:lstStyle/>
        <a:p>
          <a:endParaRPr lang="en-CA"/>
        </a:p>
      </dgm:t>
    </dgm:pt>
    <dgm:pt modelId="{77FB7ADD-93E7-478A-BBBE-D0FD1FD35B0B}" type="pres">
      <dgm:prSet presAssocID="{9B07A3B0-084C-41F6-9C6E-4A82287FBE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DEB1DD-56A3-4C91-8B94-8C709943093A}" type="pres">
      <dgm:prSet presAssocID="{9A701B2B-2D22-45DE-889B-1FF0CDE71540}" presName="hierRoot1" presStyleCnt="0">
        <dgm:presLayoutVars>
          <dgm:hierBranch val="init"/>
        </dgm:presLayoutVars>
      </dgm:prSet>
      <dgm:spPr/>
    </dgm:pt>
    <dgm:pt modelId="{E9E4B303-DC43-43AB-A4CC-3D54952C7BBE}" type="pres">
      <dgm:prSet presAssocID="{9A701B2B-2D22-45DE-889B-1FF0CDE71540}" presName="rootComposite1" presStyleCnt="0"/>
      <dgm:spPr/>
    </dgm:pt>
    <dgm:pt modelId="{4171ABA6-5FC8-417B-BDE3-1169686FC330}" type="pres">
      <dgm:prSet presAssocID="{9A701B2B-2D22-45DE-889B-1FF0CDE71540}" presName="rootText1" presStyleLbl="node0" presStyleIdx="0" presStyleCnt="1" custScaleX="140989" custLinFactNeighborX="25335" custLinFactNeighborY="1793">
        <dgm:presLayoutVars>
          <dgm:chPref val="3"/>
        </dgm:presLayoutVars>
      </dgm:prSet>
      <dgm:spPr/>
    </dgm:pt>
    <dgm:pt modelId="{F12D3A64-060F-4997-BE6C-F74E15C56C5F}" type="pres">
      <dgm:prSet presAssocID="{9A701B2B-2D22-45DE-889B-1FF0CDE71540}" presName="rootConnector1" presStyleLbl="node1" presStyleIdx="0" presStyleCnt="0"/>
      <dgm:spPr/>
    </dgm:pt>
    <dgm:pt modelId="{35BCBFE6-201D-49BE-A755-6398CDE36883}" type="pres">
      <dgm:prSet presAssocID="{9A701B2B-2D22-45DE-889B-1FF0CDE71540}" presName="hierChild2" presStyleCnt="0"/>
      <dgm:spPr/>
    </dgm:pt>
    <dgm:pt modelId="{73F90525-CF90-4B0A-90DA-72315894E100}" type="pres">
      <dgm:prSet presAssocID="{5E6DC9DB-650F-4001-853C-00A4888EFB37}" presName="Name37" presStyleLbl="parChTrans1D2" presStyleIdx="0" presStyleCnt="2"/>
      <dgm:spPr/>
    </dgm:pt>
    <dgm:pt modelId="{12AB5245-33A8-4B86-8070-6F599FC24937}" type="pres">
      <dgm:prSet presAssocID="{06563E03-6DD6-497A-81B2-47349D88CF91}" presName="hierRoot2" presStyleCnt="0">
        <dgm:presLayoutVars>
          <dgm:hierBranch val="init"/>
        </dgm:presLayoutVars>
      </dgm:prSet>
      <dgm:spPr/>
    </dgm:pt>
    <dgm:pt modelId="{82FDB0A9-D057-45EB-A904-059B881A46C2}" type="pres">
      <dgm:prSet presAssocID="{06563E03-6DD6-497A-81B2-47349D88CF91}" presName="rootComposite" presStyleCnt="0"/>
      <dgm:spPr/>
    </dgm:pt>
    <dgm:pt modelId="{44794E69-91E0-4EE8-9B7A-A4A60286A654}" type="pres">
      <dgm:prSet presAssocID="{06563E03-6DD6-497A-81B2-47349D88CF91}" presName="rootText" presStyleLbl="node2" presStyleIdx="0" presStyleCnt="2" custScaleX="237263" custScaleY="106535" custLinFactNeighborX="41263" custLinFactNeighborY="3446">
        <dgm:presLayoutVars>
          <dgm:chPref val="3"/>
        </dgm:presLayoutVars>
      </dgm:prSet>
      <dgm:spPr/>
    </dgm:pt>
    <dgm:pt modelId="{14323014-E657-43F2-B295-6A22931FE45C}" type="pres">
      <dgm:prSet presAssocID="{06563E03-6DD6-497A-81B2-47349D88CF91}" presName="rootConnector" presStyleLbl="node2" presStyleIdx="0" presStyleCnt="2"/>
      <dgm:spPr/>
    </dgm:pt>
    <dgm:pt modelId="{07FC7D25-9CDF-4F8F-AE51-02067D9E5EA9}" type="pres">
      <dgm:prSet presAssocID="{06563E03-6DD6-497A-81B2-47349D88CF91}" presName="hierChild4" presStyleCnt="0"/>
      <dgm:spPr/>
    </dgm:pt>
    <dgm:pt modelId="{71AA2A93-9CC5-43AA-BE13-6BCC49E0BA7C}" type="pres">
      <dgm:prSet presAssocID="{D263D5A5-7F16-4F55-93A5-5D3B25A69CBA}" presName="Name37" presStyleLbl="parChTrans1D3" presStyleIdx="0" presStyleCnt="2"/>
      <dgm:spPr/>
    </dgm:pt>
    <dgm:pt modelId="{555A2673-FE32-450C-ADDF-7BA654626FA5}" type="pres">
      <dgm:prSet presAssocID="{323E0BF8-C8CB-4E28-A9F3-B1AF22569D6E}" presName="hierRoot2" presStyleCnt="0">
        <dgm:presLayoutVars>
          <dgm:hierBranch val="init"/>
        </dgm:presLayoutVars>
      </dgm:prSet>
      <dgm:spPr/>
    </dgm:pt>
    <dgm:pt modelId="{B9CE7E3F-DC66-4B57-9ACC-816AE4A3102A}" type="pres">
      <dgm:prSet presAssocID="{323E0BF8-C8CB-4E28-A9F3-B1AF22569D6E}" presName="rootComposite" presStyleCnt="0"/>
      <dgm:spPr/>
    </dgm:pt>
    <dgm:pt modelId="{84C255EA-34EC-4B64-995A-A9236345F0F1}" type="pres">
      <dgm:prSet presAssocID="{323E0BF8-C8CB-4E28-A9F3-B1AF22569D6E}" presName="rootText" presStyleLbl="node3" presStyleIdx="0" presStyleCnt="2" custScaleX="281721" custScaleY="220668" custLinFactX="-23390" custLinFactNeighborX="-100000" custLinFactNeighborY="-9913">
        <dgm:presLayoutVars>
          <dgm:chPref val="3"/>
        </dgm:presLayoutVars>
      </dgm:prSet>
      <dgm:spPr/>
    </dgm:pt>
    <dgm:pt modelId="{74619969-585E-403F-B08E-564899283453}" type="pres">
      <dgm:prSet presAssocID="{323E0BF8-C8CB-4E28-A9F3-B1AF22569D6E}" presName="rootConnector" presStyleLbl="node3" presStyleIdx="0" presStyleCnt="2"/>
      <dgm:spPr/>
    </dgm:pt>
    <dgm:pt modelId="{49B92CC5-DA0C-4A9A-888D-D619FAAB342D}" type="pres">
      <dgm:prSet presAssocID="{323E0BF8-C8CB-4E28-A9F3-B1AF22569D6E}" presName="hierChild4" presStyleCnt="0"/>
      <dgm:spPr/>
    </dgm:pt>
    <dgm:pt modelId="{18EF57A7-D26A-4703-A54E-6633DFB30FA3}" type="pres">
      <dgm:prSet presAssocID="{323E0BF8-C8CB-4E28-A9F3-B1AF22569D6E}" presName="hierChild5" presStyleCnt="0"/>
      <dgm:spPr/>
    </dgm:pt>
    <dgm:pt modelId="{F4266B1D-CA3B-4137-8474-BA7DE5ED6442}" type="pres">
      <dgm:prSet presAssocID="{06563E03-6DD6-497A-81B2-47349D88CF91}" presName="hierChild5" presStyleCnt="0"/>
      <dgm:spPr/>
    </dgm:pt>
    <dgm:pt modelId="{7F86CAF5-3B45-4EBB-ACF1-311329581C6F}" type="pres">
      <dgm:prSet presAssocID="{8FD7EA78-87F2-496C-B037-27711D3F6AC2}" presName="Name37" presStyleLbl="parChTrans1D2" presStyleIdx="1" presStyleCnt="2"/>
      <dgm:spPr/>
    </dgm:pt>
    <dgm:pt modelId="{A7DB554B-5D07-4E9E-8826-DFF27466F112}" type="pres">
      <dgm:prSet presAssocID="{5BF097BC-AEEF-4079-94AE-A3C651168BC9}" presName="hierRoot2" presStyleCnt="0">
        <dgm:presLayoutVars>
          <dgm:hierBranch val="init"/>
        </dgm:presLayoutVars>
      </dgm:prSet>
      <dgm:spPr/>
    </dgm:pt>
    <dgm:pt modelId="{AB42445D-ECA0-4B20-AACD-E88780CEFA06}" type="pres">
      <dgm:prSet presAssocID="{5BF097BC-AEEF-4079-94AE-A3C651168BC9}" presName="rootComposite" presStyleCnt="0"/>
      <dgm:spPr/>
    </dgm:pt>
    <dgm:pt modelId="{7237D32D-B0F4-47EF-A954-06C141464C0F}" type="pres">
      <dgm:prSet presAssocID="{5BF097BC-AEEF-4079-94AE-A3C651168BC9}" presName="rootText" presStyleLbl="node2" presStyleIdx="1" presStyleCnt="2" custScaleX="166400" custScaleY="104346" custLinFactNeighborX="14876" custLinFactNeighborY="3064">
        <dgm:presLayoutVars>
          <dgm:chPref val="3"/>
        </dgm:presLayoutVars>
      </dgm:prSet>
      <dgm:spPr/>
    </dgm:pt>
    <dgm:pt modelId="{EEE79144-436F-4407-B4F5-13C3C9F97C92}" type="pres">
      <dgm:prSet presAssocID="{5BF097BC-AEEF-4079-94AE-A3C651168BC9}" presName="rootConnector" presStyleLbl="node2" presStyleIdx="1" presStyleCnt="2"/>
      <dgm:spPr/>
    </dgm:pt>
    <dgm:pt modelId="{D1577C61-94D7-443B-B749-3074D91A5920}" type="pres">
      <dgm:prSet presAssocID="{5BF097BC-AEEF-4079-94AE-A3C651168BC9}" presName="hierChild4" presStyleCnt="0"/>
      <dgm:spPr/>
    </dgm:pt>
    <dgm:pt modelId="{4EEC53E6-C1CD-49F1-988A-3362BDA190B3}" type="pres">
      <dgm:prSet presAssocID="{8532927E-E48C-4584-91DE-40E6F2E249CA}" presName="Name37" presStyleLbl="parChTrans1D3" presStyleIdx="1" presStyleCnt="2"/>
      <dgm:spPr/>
    </dgm:pt>
    <dgm:pt modelId="{E39F08CB-E940-4B2E-B0A8-317DD28B8FD5}" type="pres">
      <dgm:prSet presAssocID="{CF2A5558-7905-4BED-B597-B7A54D0B8EB5}" presName="hierRoot2" presStyleCnt="0">
        <dgm:presLayoutVars>
          <dgm:hierBranch val="init"/>
        </dgm:presLayoutVars>
      </dgm:prSet>
      <dgm:spPr/>
    </dgm:pt>
    <dgm:pt modelId="{80B12D22-4CCC-402A-A36E-BEC7B75F3D70}" type="pres">
      <dgm:prSet presAssocID="{CF2A5558-7905-4BED-B597-B7A54D0B8EB5}" presName="rootComposite" presStyleCnt="0"/>
      <dgm:spPr/>
    </dgm:pt>
    <dgm:pt modelId="{9877BC4D-D3A1-46AF-969E-462C069555A9}" type="pres">
      <dgm:prSet presAssocID="{CF2A5558-7905-4BED-B597-B7A54D0B8EB5}" presName="rootText" presStyleLbl="node3" presStyleIdx="1" presStyleCnt="2" custScaleX="270307" custScaleY="230637" custLinFactNeighborX="-19000" custLinFactNeighborY="-17404">
        <dgm:presLayoutVars>
          <dgm:chPref val="3"/>
        </dgm:presLayoutVars>
      </dgm:prSet>
      <dgm:spPr/>
    </dgm:pt>
    <dgm:pt modelId="{BF719679-88C3-4DF1-BD41-A146BF3BC75C}" type="pres">
      <dgm:prSet presAssocID="{CF2A5558-7905-4BED-B597-B7A54D0B8EB5}" presName="rootConnector" presStyleLbl="node3" presStyleIdx="1" presStyleCnt="2"/>
      <dgm:spPr/>
    </dgm:pt>
    <dgm:pt modelId="{F292A1D2-6265-43DB-ACFF-658F6E0C0F3E}" type="pres">
      <dgm:prSet presAssocID="{CF2A5558-7905-4BED-B597-B7A54D0B8EB5}" presName="hierChild4" presStyleCnt="0"/>
      <dgm:spPr/>
    </dgm:pt>
    <dgm:pt modelId="{05E4F659-26FB-406C-A78F-C7EF011C8DB2}" type="pres">
      <dgm:prSet presAssocID="{CF2A5558-7905-4BED-B597-B7A54D0B8EB5}" presName="hierChild5" presStyleCnt="0"/>
      <dgm:spPr/>
    </dgm:pt>
    <dgm:pt modelId="{1C5478FB-74B0-47F5-82C2-E1E16C5E8189}" type="pres">
      <dgm:prSet presAssocID="{5BF097BC-AEEF-4079-94AE-A3C651168BC9}" presName="hierChild5" presStyleCnt="0"/>
      <dgm:spPr/>
    </dgm:pt>
    <dgm:pt modelId="{6910FF14-B60E-454D-946E-DCF08F2B7B04}" type="pres">
      <dgm:prSet presAssocID="{9A701B2B-2D22-45DE-889B-1FF0CDE71540}" presName="hierChild3" presStyleCnt="0"/>
      <dgm:spPr/>
    </dgm:pt>
  </dgm:ptLst>
  <dgm:cxnLst>
    <dgm:cxn modelId="{0B44410A-C55C-4B02-AF4B-3B2D02739B62}" type="presOf" srcId="{06563E03-6DD6-497A-81B2-47349D88CF91}" destId="{14323014-E657-43F2-B295-6A22931FE45C}" srcOrd="1" destOrd="0" presId="urn:microsoft.com/office/officeart/2005/8/layout/orgChart1"/>
    <dgm:cxn modelId="{E7EEAA0E-42B0-4B52-9D2F-317445108B6E}" srcId="{9A701B2B-2D22-45DE-889B-1FF0CDE71540}" destId="{5BF097BC-AEEF-4079-94AE-A3C651168BC9}" srcOrd="1" destOrd="0" parTransId="{8FD7EA78-87F2-496C-B037-27711D3F6AC2}" sibTransId="{9C92F5BA-817A-4B0F-A4CE-467AF5070EAD}"/>
    <dgm:cxn modelId="{AC2AD210-12F6-47B7-839C-C9D67E8A93CF}" type="presOf" srcId="{D263D5A5-7F16-4F55-93A5-5D3B25A69CBA}" destId="{71AA2A93-9CC5-43AA-BE13-6BCC49E0BA7C}" srcOrd="0" destOrd="0" presId="urn:microsoft.com/office/officeart/2005/8/layout/orgChart1"/>
    <dgm:cxn modelId="{3C8AC41C-AD66-4F14-91BE-C62C4A2170EF}" type="presOf" srcId="{CF2A5558-7905-4BED-B597-B7A54D0B8EB5}" destId="{9877BC4D-D3A1-46AF-969E-462C069555A9}" srcOrd="0" destOrd="0" presId="urn:microsoft.com/office/officeart/2005/8/layout/orgChart1"/>
    <dgm:cxn modelId="{4B1D243B-CC8E-4AA7-8375-89AC2A3D95E9}" type="presOf" srcId="{8532927E-E48C-4584-91DE-40E6F2E249CA}" destId="{4EEC53E6-C1CD-49F1-988A-3362BDA190B3}" srcOrd="0" destOrd="0" presId="urn:microsoft.com/office/officeart/2005/8/layout/orgChart1"/>
    <dgm:cxn modelId="{60A1B540-8622-4DCC-872E-32A6B9B8685C}" type="presOf" srcId="{5E6DC9DB-650F-4001-853C-00A4888EFB37}" destId="{73F90525-CF90-4B0A-90DA-72315894E100}" srcOrd="0" destOrd="0" presId="urn:microsoft.com/office/officeart/2005/8/layout/orgChart1"/>
    <dgm:cxn modelId="{616F2A64-27DF-44A9-8C87-58967F52908F}" type="presOf" srcId="{5BF097BC-AEEF-4079-94AE-A3C651168BC9}" destId="{EEE79144-436F-4407-B4F5-13C3C9F97C92}" srcOrd="1" destOrd="0" presId="urn:microsoft.com/office/officeart/2005/8/layout/orgChart1"/>
    <dgm:cxn modelId="{2CA6B94D-657D-4394-93C9-6D594860B318}" type="presOf" srcId="{5BF097BC-AEEF-4079-94AE-A3C651168BC9}" destId="{7237D32D-B0F4-47EF-A954-06C141464C0F}" srcOrd="0" destOrd="0" presId="urn:microsoft.com/office/officeart/2005/8/layout/orgChart1"/>
    <dgm:cxn modelId="{01D09A4F-737C-402B-A06F-E51D9330E8AA}" type="presOf" srcId="{9A701B2B-2D22-45DE-889B-1FF0CDE71540}" destId="{4171ABA6-5FC8-417B-BDE3-1169686FC330}" srcOrd="0" destOrd="0" presId="urn:microsoft.com/office/officeart/2005/8/layout/orgChart1"/>
    <dgm:cxn modelId="{4DBEC371-28D1-41BC-81AC-3C05750F886F}" srcId="{06563E03-6DD6-497A-81B2-47349D88CF91}" destId="{323E0BF8-C8CB-4E28-A9F3-B1AF22569D6E}" srcOrd="0" destOrd="0" parTransId="{D263D5A5-7F16-4F55-93A5-5D3B25A69CBA}" sibTransId="{527F9D90-3327-49F2-8ECE-B22254CB0448}"/>
    <dgm:cxn modelId="{90425F7C-48F1-4A59-96A0-0D88EE4974E8}" type="presOf" srcId="{8FD7EA78-87F2-496C-B037-27711D3F6AC2}" destId="{7F86CAF5-3B45-4EBB-ACF1-311329581C6F}" srcOrd="0" destOrd="0" presId="urn:microsoft.com/office/officeart/2005/8/layout/orgChart1"/>
    <dgm:cxn modelId="{939BFB80-2310-44B7-8F81-336DA759FB98}" srcId="{9A701B2B-2D22-45DE-889B-1FF0CDE71540}" destId="{06563E03-6DD6-497A-81B2-47349D88CF91}" srcOrd="0" destOrd="0" parTransId="{5E6DC9DB-650F-4001-853C-00A4888EFB37}" sibTransId="{CB2A419D-5853-4735-AEC5-F00A195CA355}"/>
    <dgm:cxn modelId="{E05D5186-FC15-407A-B2B3-7FFCB760E09A}" type="presOf" srcId="{06563E03-6DD6-497A-81B2-47349D88CF91}" destId="{44794E69-91E0-4EE8-9B7A-A4A60286A654}" srcOrd="0" destOrd="0" presId="urn:microsoft.com/office/officeart/2005/8/layout/orgChart1"/>
    <dgm:cxn modelId="{8E30798A-2FE6-453F-8D6B-CD5D7429C0E1}" srcId="{9B07A3B0-084C-41F6-9C6E-4A82287FBE82}" destId="{9A701B2B-2D22-45DE-889B-1FF0CDE71540}" srcOrd="0" destOrd="0" parTransId="{8AF63A2A-B680-4108-B684-C02647195B92}" sibTransId="{0E340AAD-1D13-405F-9D59-532FD3172691}"/>
    <dgm:cxn modelId="{45072295-C68B-40B2-986E-E85BCEBCEEB3}" srcId="{5BF097BC-AEEF-4079-94AE-A3C651168BC9}" destId="{CF2A5558-7905-4BED-B597-B7A54D0B8EB5}" srcOrd="0" destOrd="0" parTransId="{8532927E-E48C-4584-91DE-40E6F2E249CA}" sibTransId="{232F39DA-EAAD-4A6A-B9F9-B5FABFC0A4D6}"/>
    <dgm:cxn modelId="{51691FB1-514C-44C7-9AB0-A55947C57A87}" type="presOf" srcId="{9A701B2B-2D22-45DE-889B-1FF0CDE71540}" destId="{F12D3A64-060F-4997-BE6C-F74E15C56C5F}" srcOrd="1" destOrd="0" presId="urn:microsoft.com/office/officeart/2005/8/layout/orgChart1"/>
    <dgm:cxn modelId="{C7F65EBE-70AD-4D10-AE87-8B5BD398D72A}" type="presOf" srcId="{323E0BF8-C8CB-4E28-A9F3-B1AF22569D6E}" destId="{74619969-585E-403F-B08E-564899283453}" srcOrd="1" destOrd="0" presId="urn:microsoft.com/office/officeart/2005/8/layout/orgChart1"/>
    <dgm:cxn modelId="{B89CA8C8-8C9C-464B-9898-79666681768C}" type="presOf" srcId="{323E0BF8-C8CB-4E28-A9F3-B1AF22569D6E}" destId="{84C255EA-34EC-4B64-995A-A9236345F0F1}" srcOrd="0" destOrd="0" presId="urn:microsoft.com/office/officeart/2005/8/layout/orgChart1"/>
    <dgm:cxn modelId="{6E46BCC8-EA88-4BD9-BE7B-7DB3D739378D}" type="presOf" srcId="{9B07A3B0-084C-41F6-9C6E-4A82287FBE82}" destId="{77FB7ADD-93E7-478A-BBBE-D0FD1FD35B0B}" srcOrd="0" destOrd="0" presId="urn:microsoft.com/office/officeart/2005/8/layout/orgChart1"/>
    <dgm:cxn modelId="{0BAEE9F7-4173-4665-8782-7FD63E83EFC0}" type="presOf" srcId="{CF2A5558-7905-4BED-B597-B7A54D0B8EB5}" destId="{BF719679-88C3-4DF1-BD41-A146BF3BC75C}" srcOrd="1" destOrd="0" presId="urn:microsoft.com/office/officeart/2005/8/layout/orgChart1"/>
    <dgm:cxn modelId="{44AA9C82-0808-4E3E-9C2B-C711818393B9}" type="presParOf" srcId="{77FB7ADD-93E7-478A-BBBE-D0FD1FD35B0B}" destId="{84DEB1DD-56A3-4C91-8B94-8C709943093A}" srcOrd="0" destOrd="0" presId="urn:microsoft.com/office/officeart/2005/8/layout/orgChart1"/>
    <dgm:cxn modelId="{E227FB78-7B58-4879-8A61-CAE5FFEE4657}" type="presParOf" srcId="{84DEB1DD-56A3-4C91-8B94-8C709943093A}" destId="{E9E4B303-DC43-43AB-A4CC-3D54952C7BBE}" srcOrd="0" destOrd="0" presId="urn:microsoft.com/office/officeart/2005/8/layout/orgChart1"/>
    <dgm:cxn modelId="{4F771F8D-DD84-48F5-93DA-D57BD6BBC06B}" type="presParOf" srcId="{E9E4B303-DC43-43AB-A4CC-3D54952C7BBE}" destId="{4171ABA6-5FC8-417B-BDE3-1169686FC330}" srcOrd="0" destOrd="0" presId="urn:microsoft.com/office/officeart/2005/8/layout/orgChart1"/>
    <dgm:cxn modelId="{5DC26292-EE41-4EBF-89DE-F61133C8210E}" type="presParOf" srcId="{E9E4B303-DC43-43AB-A4CC-3D54952C7BBE}" destId="{F12D3A64-060F-4997-BE6C-F74E15C56C5F}" srcOrd="1" destOrd="0" presId="urn:microsoft.com/office/officeart/2005/8/layout/orgChart1"/>
    <dgm:cxn modelId="{E911F0A4-C5F3-4B68-8179-55898CA2286D}" type="presParOf" srcId="{84DEB1DD-56A3-4C91-8B94-8C709943093A}" destId="{35BCBFE6-201D-49BE-A755-6398CDE36883}" srcOrd="1" destOrd="0" presId="urn:microsoft.com/office/officeart/2005/8/layout/orgChart1"/>
    <dgm:cxn modelId="{0F6D97C2-E534-481C-AD79-E302E800C6DE}" type="presParOf" srcId="{35BCBFE6-201D-49BE-A755-6398CDE36883}" destId="{73F90525-CF90-4B0A-90DA-72315894E100}" srcOrd="0" destOrd="0" presId="urn:microsoft.com/office/officeart/2005/8/layout/orgChart1"/>
    <dgm:cxn modelId="{95F0463A-E5EB-4961-AAE1-2B5587CE973B}" type="presParOf" srcId="{35BCBFE6-201D-49BE-A755-6398CDE36883}" destId="{12AB5245-33A8-4B86-8070-6F599FC24937}" srcOrd="1" destOrd="0" presId="urn:microsoft.com/office/officeart/2005/8/layout/orgChart1"/>
    <dgm:cxn modelId="{AB8EFF7C-FA27-437E-BECE-47A02F53A538}" type="presParOf" srcId="{12AB5245-33A8-4B86-8070-6F599FC24937}" destId="{82FDB0A9-D057-45EB-A904-059B881A46C2}" srcOrd="0" destOrd="0" presId="urn:microsoft.com/office/officeart/2005/8/layout/orgChart1"/>
    <dgm:cxn modelId="{B4C473B0-D073-430F-927F-3779DDCF0CC2}" type="presParOf" srcId="{82FDB0A9-D057-45EB-A904-059B881A46C2}" destId="{44794E69-91E0-4EE8-9B7A-A4A60286A654}" srcOrd="0" destOrd="0" presId="urn:microsoft.com/office/officeart/2005/8/layout/orgChart1"/>
    <dgm:cxn modelId="{5D770718-0453-49E6-849D-778BB06B907D}" type="presParOf" srcId="{82FDB0A9-D057-45EB-A904-059B881A46C2}" destId="{14323014-E657-43F2-B295-6A22931FE45C}" srcOrd="1" destOrd="0" presId="urn:microsoft.com/office/officeart/2005/8/layout/orgChart1"/>
    <dgm:cxn modelId="{3B3767AE-4BD7-4937-864D-E5DB1C0E1E8B}" type="presParOf" srcId="{12AB5245-33A8-4B86-8070-6F599FC24937}" destId="{07FC7D25-9CDF-4F8F-AE51-02067D9E5EA9}" srcOrd="1" destOrd="0" presId="urn:microsoft.com/office/officeart/2005/8/layout/orgChart1"/>
    <dgm:cxn modelId="{9B28F93D-2F68-4B25-80CB-BD41DFB0EB1E}" type="presParOf" srcId="{07FC7D25-9CDF-4F8F-AE51-02067D9E5EA9}" destId="{71AA2A93-9CC5-43AA-BE13-6BCC49E0BA7C}" srcOrd="0" destOrd="0" presId="urn:microsoft.com/office/officeart/2005/8/layout/orgChart1"/>
    <dgm:cxn modelId="{5061893A-4222-43F9-89C2-9E0F9EB50A85}" type="presParOf" srcId="{07FC7D25-9CDF-4F8F-AE51-02067D9E5EA9}" destId="{555A2673-FE32-450C-ADDF-7BA654626FA5}" srcOrd="1" destOrd="0" presId="urn:microsoft.com/office/officeart/2005/8/layout/orgChart1"/>
    <dgm:cxn modelId="{8CC4510E-DAAC-4053-8216-C3309100D01E}" type="presParOf" srcId="{555A2673-FE32-450C-ADDF-7BA654626FA5}" destId="{B9CE7E3F-DC66-4B57-9ACC-816AE4A3102A}" srcOrd="0" destOrd="0" presId="urn:microsoft.com/office/officeart/2005/8/layout/orgChart1"/>
    <dgm:cxn modelId="{CE33466F-CF05-462B-9172-77912A19F195}" type="presParOf" srcId="{B9CE7E3F-DC66-4B57-9ACC-816AE4A3102A}" destId="{84C255EA-34EC-4B64-995A-A9236345F0F1}" srcOrd="0" destOrd="0" presId="urn:microsoft.com/office/officeart/2005/8/layout/orgChart1"/>
    <dgm:cxn modelId="{99CE0023-277B-436A-A469-2782334E59E7}" type="presParOf" srcId="{B9CE7E3F-DC66-4B57-9ACC-816AE4A3102A}" destId="{74619969-585E-403F-B08E-564899283453}" srcOrd="1" destOrd="0" presId="urn:microsoft.com/office/officeart/2005/8/layout/orgChart1"/>
    <dgm:cxn modelId="{E0E5E7A4-3D65-49FE-A7B7-F012F615CEEB}" type="presParOf" srcId="{555A2673-FE32-450C-ADDF-7BA654626FA5}" destId="{49B92CC5-DA0C-4A9A-888D-D619FAAB342D}" srcOrd="1" destOrd="0" presId="urn:microsoft.com/office/officeart/2005/8/layout/orgChart1"/>
    <dgm:cxn modelId="{69926B1A-431A-4A30-8336-8C091531530A}" type="presParOf" srcId="{555A2673-FE32-450C-ADDF-7BA654626FA5}" destId="{18EF57A7-D26A-4703-A54E-6633DFB30FA3}" srcOrd="2" destOrd="0" presId="urn:microsoft.com/office/officeart/2005/8/layout/orgChart1"/>
    <dgm:cxn modelId="{669D7CF6-676C-42C5-A77C-5E260FC71EA5}" type="presParOf" srcId="{12AB5245-33A8-4B86-8070-6F599FC24937}" destId="{F4266B1D-CA3B-4137-8474-BA7DE5ED6442}" srcOrd="2" destOrd="0" presId="urn:microsoft.com/office/officeart/2005/8/layout/orgChart1"/>
    <dgm:cxn modelId="{E44BD05A-F50E-47D6-9282-A361BA4E909A}" type="presParOf" srcId="{35BCBFE6-201D-49BE-A755-6398CDE36883}" destId="{7F86CAF5-3B45-4EBB-ACF1-311329581C6F}" srcOrd="2" destOrd="0" presId="urn:microsoft.com/office/officeart/2005/8/layout/orgChart1"/>
    <dgm:cxn modelId="{3D9A6EC3-E985-4CE5-AD24-7CCCA01F4296}" type="presParOf" srcId="{35BCBFE6-201D-49BE-A755-6398CDE36883}" destId="{A7DB554B-5D07-4E9E-8826-DFF27466F112}" srcOrd="3" destOrd="0" presId="urn:microsoft.com/office/officeart/2005/8/layout/orgChart1"/>
    <dgm:cxn modelId="{4269B5A3-F78B-4DD5-AC61-9C914207FC48}" type="presParOf" srcId="{A7DB554B-5D07-4E9E-8826-DFF27466F112}" destId="{AB42445D-ECA0-4B20-AACD-E88780CEFA06}" srcOrd="0" destOrd="0" presId="urn:microsoft.com/office/officeart/2005/8/layout/orgChart1"/>
    <dgm:cxn modelId="{CB9F7DFE-A765-4187-8ABC-264D6D44E7B8}" type="presParOf" srcId="{AB42445D-ECA0-4B20-AACD-E88780CEFA06}" destId="{7237D32D-B0F4-47EF-A954-06C141464C0F}" srcOrd="0" destOrd="0" presId="urn:microsoft.com/office/officeart/2005/8/layout/orgChart1"/>
    <dgm:cxn modelId="{6DD2D3CA-B71C-4C96-A004-C193D1B42D77}" type="presParOf" srcId="{AB42445D-ECA0-4B20-AACD-E88780CEFA06}" destId="{EEE79144-436F-4407-B4F5-13C3C9F97C92}" srcOrd="1" destOrd="0" presId="urn:microsoft.com/office/officeart/2005/8/layout/orgChart1"/>
    <dgm:cxn modelId="{05B720FC-F216-4CBA-B67A-7535683C7B21}" type="presParOf" srcId="{A7DB554B-5D07-4E9E-8826-DFF27466F112}" destId="{D1577C61-94D7-443B-B749-3074D91A5920}" srcOrd="1" destOrd="0" presId="urn:microsoft.com/office/officeart/2005/8/layout/orgChart1"/>
    <dgm:cxn modelId="{F5935EF1-1F20-494D-A936-83EDFF5DFB3C}" type="presParOf" srcId="{D1577C61-94D7-443B-B749-3074D91A5920}" destId="{4EEC53E6-C1CD-49F1-988A-3362BDA190B3}" srcOrd="0" destOrd="0" presId="urn:microsoft.com/office/officeart/2005/8/layout/orgChart1"/>
    <dgm:cxn modelId="{8723189A-C74A-48AE-8009-5E468932811B}" type="presParOf" srcId="{D1577C61-94D7-443B-B749-3074D91A5920}" destId="{E39F08CB-E940-4B2E-B0A8-317DD28B8FD5}" srcOrd="1" destOrd="0" presId="urn:microsoft.com/office/officeart/2005/8/layout/orgChart1"/>
    <dgm:cxn modelId="{63CD9D89-75B1-4DFD-93B2-56EE639C16AB}" type="presParOf" srcId="{E39F08CB-E940-4B2E-B0A8-317DD28B8FD5}" destId="{80B12D22-4CCC-402A-A36E-BEC7B75F3D70}" srcOrd="0" destOrd="0" presId="urn:microsoft.com/office/officeart/2005/8/layout/orgChart1"/>
    <dgm:cxn modelId="{853CA2A5-9D72-4853-A3E8-8C8D05CADFFA}" type="presParOf" srcId="{80B12D22-4CCC-402A-A36E-BEC7B75F3D70}" destId="{9877BC4D-D3A1-46AF-969E-462C069555A9}" srcOrd="0" destOrd="0" presId="urn:microsoft.com/office/officeart/2005/8/layout/orgChart1"/>
    <dgm:cxn modelId="{B9E5CFF0-84EE-4C7F-BB8C-D5E1D5F0232F}" type="presParOf" srcId="{80B12D22-4CCC-402A-A36E-BEC7B75F3D70}" destId="{BF719679-88C3-4DF1-BD41-A146BF3BC75C}" srcOrd="1" destOrd="0" presId="urn:microsoft.com/office/officeart/2005/8/layout/orgChart1"/>
    <dgm:cxn modelId="{92497FA3-13ED-47A8-8879-B55BDC90B0C3}" type="presParOf" srcId="{E39F08CB-E940-4B2E-B0A8-317DD28B8FD5}" destId="{F292A1D2-6265-43DB-ACFF-658F6E0C0F3E}" srcOrd="1" destOrd="0" presId="urn:microsoft.com/office/officeart/2005/8/layout/orgChart1"/>
    <dgm:cxn modelId="{79281275-D4AE-4FF6-82C8-C472E046078E}" type="presParOf" srcId="{E39F08CB-E940-4B2E-B0A8-317DD28B8FD5}" destId="{05E4F659-26FB-406C-A78F-C7EF011C8DB2}" srcOrd="2" destOrd="0" presId="urn:microsoft.com/office/officeart/2005/8/layout/orgChart1"/>
    <dgm:cxn modelId="{DA2C2E0C-1041-4272-94D1-94FA069770D0}" type="presParOf" srcId="{A7DB554B-5D07-4E9E-8826-DFF27466F112}" destId="{1C5478FB-74B0-47F5-82C2-E1E16C5E8189}" srcOrd="2" destOrd="0" presId="urn:microsoft.com/office/officeart/2005/8/layout/orgChart1"/>
    <dgm:cxn modelId="{8B666A6F-BD8E-4E63-94D5-BACB0B62C10C}" type="presParOf" srcId="{84DEB1DD-56A3-4C91-8B94-8C709943093A}" destId="{6910FF14-B60E-454D-946E-DCF08F2B7B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C53E6-C1CD-49F1-988A-3362BDA190B3}">
      <dsp:nvSpPr>
        <dsp:cNvPr id="0" name=""/>
        <dsp:cNvSpPr/>
      </dsp:nvSpPr>
      <dsp:spPr>
        <a:xfrm>
          <a:off x="6192096" y="2730483"/>
          <a:ext cx="160884" cy="1234694"/>
        </a:xfrm>
        <a:custGeom>
          <a:avLst/>
          <a:gdLst/>
          <a:ahLst/>
          <a:cxnLst/>
          <a:rect l="0" t="0" r="0" b="0"/>
          <a:pathLst>
            <a:path>
              <a:moveTo>
                <a:pt x="160884" y="0"/>
              </a:moveTo>
              <a:lnTo>
                <a:pt x="0" y="12346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86CAF5-3B45-4EBB-ACF1-311329581C6F}">
      <dsp:nvSpPr>
        <dsp:cNvPr id="0" name=""/>
        <dsp:cNvSpPr/>
      </dsp:nvSpPr>
      <dsp:spPr>
        <a:xfrm>
          <a:off x="4851695" y="1398651"/>
          <a:ext cx="2702322" cy="390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933"/>
              </a:lnTo>
              <a:lnTo>
                <a:pt x="2702322" y="200933"/>
              </a:lnTo>
              <a:lnTo>
                <a:pt x="2702322" y="390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A2A93-9CC5-43AA-BE13-6BCC49E0BA7C}">
      <dsp:nvSpPr>
        <dsp:cNvPr id="0" name=""/>
        <dsp:cNvSpPr/>
      </dsp:nvSpPr>
      <dsp:spPr>
        <a:xfrm>
          <a:off x="0" y="2753679"/>
          <a:ext cx="1174888" cy="1253862"/>
        </a:xfrm>
        <a:custGeom>
          <a:avLst/>
          <a:gdLst/>
          <a:ahLst/>
          <a:cxnLst/>
          <a:rect l="0" t="0" r="0" b="0"/>
          <a:pathLst>
            <a:path>
              <a:moveTo>
                <a:pt x="1174888" y="0"/>
              </a:moveTo>
              <a:lnTo>
                <a:pt x="0" y="1253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90525-CF90-4B0A-90DA-72315894E100}">
      <dsp:nvSpPr>
        <dsp:cNvPr id="0" name=""/>
        <dsp:cNvSpPr/>
      </dsp:nvSpPr>
      <dsp:spPr>
        <a:xfrm>
          <a:off x="2887398" y="1398651"/>
          <a:ext cx="1964296" cy="393846"/>
        </a:xfrm>
        <a:custGeom>
          <a:avLst/>
          <a:gdLst/>
          <a:ahLst/>
          <a:cxnLst/>
          <a:rect l="0" t="0" r="0" b="0"/>
          <a:pathLst>
            <a:path>
              <a:moveTo>
                <a:pt x="1964296" y="0"/>
              </a:moveTo>
              <a:lnTo>
                <a:pt x="1964296" y="204380"/>
              </a:lnTo>
              <a:lnTo>
                <a:pt x="0" y="204380"/>
              </a:lnTo>
              <a:lnTo>
                <a:pt x="0" y="3938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1ABA6-5FC8-417B-BDE3-1169686FC330}">
      <dsp:nvSpPr>
        <dsp:cNvPr id="0" name=""/>
        <dsp:cNvSpPr/>
      </dsp:nvSpPr>
      <dsp:spPr>
        <a:xfrm>
          <a:off x="3579662" y="496429"/>
          <a:ext cx="2544066" cy="902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>
              <a:latin typeface="KaiTi" panose="02010609060101010101" pitchFamily="49" charset="-122"/>
              <a:ea typeface="KaiTi" panose="02010609060101010101" pitchFamily="49" charset="-122"/>
            </a:rPr>
            <a:t>不堕两边</a:t>
          </a:r>
          <a:endParaRPr lang="en-CA" sz="40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3579662" y="496429"/>
        <a:ext cx="2544066" cy="902221"/>
      </dsp:txXfrm>
    </dsp:sp>
    <dsp:sp modelId="{44794E69-91E0-4EE8-9B7A-A4A60286A654}">
      <dsp:nvSpPr>
        <dsp:cNvPr id="0" name=""/>
        <dsp:cNvSpPr/>
      </dsp:nvSpPr>
      <dsp:spPr>
        <a:xfrm>
          <a:off x="746760" y="1792497"/>
          <a:ext cx="4281275" cy="9611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>
              <a:latin typeface="KaiTi" panose="02010609060101010101" pitchFamily="49" charset="-122"/>
              <a:ea typeface="KaiTi" panose="02010609060101010101" pitchFamily="49" charset="-122"/>
            </a:rPr>
            <a:t>太艰苦</a:t>
          </a:r>
          <a:endParaRPr lang="en-CA" sz="40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46760" y="1792497"/>
        <a:ext cx="4281275" cy="961181"/>
      </dsp:txXfrm>
    </dsp:sp>
    <dsp:sp modelId="{84C255EA-34EC-4B64-995A-A9236345F0F1}">
      <dsp:nvSpPr>
        <dsp:cNvPr id="0" name=""/>
        <dsp:cNvSpPr/>
      </dsp:nvSpPr>
      <dsp:spPr>
        <a:xfrm>
          <a:off x="0" y="3012084"/>
          <a:ext cx="5083495" cy="1990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600" u="sng" kern="1200" dirty="0">
              <a:latin typeface="KaiTi" panose="02010609060101010101" pitchFamily="49" charset="-122"/>
              <a:ea typeface="KaiTi" panose="02010609060101010101" pitchFamily="49" charset="-122"/>
            </a:rPr>
            <a:t>故意</a:t>
          </a:r>
          <a:r>
            <a:rPr lang="zh-CN" altLang="en-US" sz="3600" kern="1200" dirty="0">
              <a:latin typeface="KaiTi" panose="02010609060101010101" pitchFamily="49" charset="-122"/>
              <a:ea typeface="KaiTi" panose="02010609060101010101" pitchFamily="49" charset="-122"/>
            </a:rPr>
            <a:t>过艰苦的生活</a:t>
          </a:r>
          <a:endParaRPr lang="en-CA" sz="3600" kern="1200" dirty="0"/>
        </a:p>
      </dsp:txBody>
      <dsp:txXfrm>
        <a:off x="0" y="3012084"/>
        <a:ext cx="5083495" cy="1990914"/>
      </dsp:txXfrm>
    </dsp:sp>
    <dsp:sp modelId="{7237D32D-B0F4-47EF-A954-06C141464C0F}">
      <dsp:nvSpPr>
        <dsp:cNvPr id="0" name=""/>
        <dsp:cNvSpPr/>
      </dsp:nvSpPr>
      <dsp:spPr>
        <a:xfrm>
          <a:off x="6052721" y="1789051"/>
          <a:ext cx="3002593" cy="9414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>
              <a:latin typeface="KaiTi" panose="02010609060101010101" pitchFamily="49" charset="-122"/>
              <a:ea typeface="KaiTi" panose="02010609060101010101" pitchFamily="49" charset="-122"/>
            </a:rPr>
            <a:t>不知满足</a:t>
          </a:r>
          <a:endParaRPr lang="en-CA" sz="40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052721" y="1789051"/>
        <a:ext cx="3002593" cy="941432"/>
      </dsp:txXfrm>
    </dsp:sp>
    <dsp:sp modelId="{9877BC4D-D3A1-46AF-969E-462C069555A9}">
      <dsp:nvSpPr>
        <dsp:cNvPr id="0" name=""/>
        <dsp:cNvSpPr/>
      </dsp:nvSpPr>
      <dsp:spPr>
        <a:xfrm>
          <a:off x="6192096" y="2924749"/>
          <a:ext cx="4877535" cy="2080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3600" kern="1200" dirty="0">
              <a:latin typeface="KaiTi" panose="02010609060101010101" pitchFamily="49" charset="-122"/>
              <a:ea typeface="KaiTi" panose="02010609060101010101" pitchFamily="49" charset="-122"/>
            </a:rPr>
            <a:t>通过付出很多 的代价或依靠不正当的手段，不知满足地享受奢侈 生活</a:t>
          </a:r>
          <a:endParaRPr lang="en-CA" sz="36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6192096" y="2924749"/>
        <a:ext cx="4877535" cy="2080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5609-2893-4EED-8EAA-70FB6CAD397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99078-18E7-4316-8E61-02D15B2E9E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2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393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没有必要故意过得很辛苦的原因：</a:t>
            </a:r>
            <a:endParaRPr lang="en-CA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这是对一般人而言的， 如果过得太贫困， 经常为了生活考虑太多，操心太多，就没有时间考 虑出离心、菩提心、解脱等等。仅仅因为生 活艰苦而觉得生活没有意义，活在人间没有意义并 不是真正的出离心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只有像米拉日 巴那样的少数修行人，贫穷对他们来说不但不是修 行的逆缘，反而是修行的顺缘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众生流转轮回的因不是身体，而是 业力。折磨肉体并不能让业力消失。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如果真正要洗，也是洗精神上， 也即阿赖耶识上面的污垢，只有洗掉这些污垢，我们们才会解脱。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在不需要付出太大的代价和不太 在乎的前提下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，也可以过很富裕或很优雅的生活。</a:t>
            </a:r>
            <a:endParaRPr lang="en-CA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不知满足：通过付出很多 的代价或依靠不正当的手段，不知满足地享受奢侈 生活。</a:t>
            </a:r>
            <a:endParaRPr lang="en-CA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大多数人必须为奢侈的物质享受付出巨大的代 价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时间、体力、脑力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然后欲望会没有尽头、无休止、无止境地无限膨胀，永 远不会有满足的时候。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贪得无厌的下场，就是永远也不会幸福！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224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无论是自己挣的钱，或者是修学菩萨道的出家 人接受别人供养所得的钱，都要知道这些钱不属于 自己，而是属于众生，自己只是帮众生把这些钱管 理和分配而已，哪里需要做善事，就把钱送到哪里</a:t>
            </a:r>
            <a:endParaRPr lang="en-CA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如果抱着这种态度，则即使是在家的修行人， 也可以去挣超过正常生活水准以外的钱；如果缺乏 了这种态度，则无论是出家人接受别人的供养，还 是在家人去挣超出标准生活之外的钱，都违背了少 欲知足的原则，故而永远都不会幸福。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5540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在收入水平达到一 定高度前，收入提高会增加幸福；但当收入水平超 过一定高度时，它的进一步提高未必会明显增加幸 福感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993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我们一直都认为，金钱会给我 们带来幸福，然后拼命去挣钱，结果有了钱反而更不幸福，无限膨胀的欲望就会使人越来越痛苦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592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当生活水准达到一个标准以后，就一定要少欲 知足，假如那时候还不知道少欲知足，就永远也不 会幸福。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44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《</a:t>
            </a:r>
            <a:r>
              <a:rPr lang="zh-CN" altLang="en-US" dirty="0"/>
              <a:t>亲友书</a:t>
            </a:r>
            <a:r>
              <a:rPr lang="en-US" altLang="zh-CN" dirty="0"/>
              <a:t>》</a:t>
            </a:r>
            <a:r>
              <a:rPr lang="zh-CN" altLang="en-US" dirty="0"/>
              <a:t>中有个偈颂是这样说的：知 足无财真富翁。知足的人即使没有财产，也是真正的富翁， 因为只有这种人才能获得究竟的大安乐。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0279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zh-CN" dirty="0"/>
              <a:t>1</a:t>
            </a:r>
            <a:r>
              <a:rPr lang="zh-CN" altLang="en-US" dirty="0"/>
              <a:t>）深信轮回。即深信轮回、前 生、后世都是存在的；</a:t>
            </a:r>
            <a:endParaRPr lang="en-CA" altLang="zh-CN" dirty="0"/>
          </a:p>
          <a:p>
            <a:endParaRPr lang="en-CA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。它是意识的载体，众生在中 阴漂泊直到投生之间，一直依靠这个身体。</a:t>
            </a:r>
            <a:r>
              <a:rPr lang="zh-TW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投生時，意身和意識會一齊前往，所以前世的很多信息會帶到下一世。</a:t>
            </a:r>
            <a:r>
              <a:rPr lang="zh-CN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这里上师举了一些例子来说明，前世的信息被带到后世去，这里我就不一一复述了。</a:t>
            </a:r>
            <a:endParaRPr lang="en-CA" altLang="zh-CN" sz="1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altLang="zh-CN" sz="1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zh-CN" sz="12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）因 为普通人观察因果不一定能得到正确的答案，并会 对因果产生怀疑从而导致痛苦。包括有神通的人， 都只能看见一部分因果</a:t>
            </a:r>
            <a:endParaRPr lang="en-CA" altLang="zh-CN" sz="1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因果不是今天作，明天就成 熟</a:t>
            </a:r>
            <a:endParaRPr lang="en-CA" altLang="zh-CN" sz="1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KaiTi" panose="02010609060101010101" pitchFamily="49" charset="-122"/>
                <a:ea typeface="KaiTi" panose="02010609060101010101" pitchFamily="49" charset="-122"/>
              </a:rPr>
              <a:t>因果中间有可能会间隔很长很长的时间，即使有神通的人，也只能知道一个片段，而不能完全了知因 果。</a:t>
            </a:r>
            <a:endParaRPr lang="en-CA" sz="1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2985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99078-18E7-4316-8E61-02D15B2E9E4F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084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29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7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25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6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03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8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71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71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40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22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0477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251E7BC-055F-4EA8-AA54-03A02A907069}" type="datetimeFigureOut">
              <a:rPr lang="en-CA" smtClean="0"/>
              <a:t>2019-01-27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4E34915-AE3D-47AA-93EB-A1959C7CA2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060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0B148-BA7C-4225-9C1C-79875419D1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总结复习一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F9C72-1850-4195-9526-2D8C780584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8910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0F06C-C731-4DE9-B1AA-B372214C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三、金钱不是万能的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BE4E-2065-4B08-B8E8-9E01F95EB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909234"/>
            <a:ext cx="10753725" cy="450680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龙树菩萨在</a:t>
            </a: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亲友书</a:t>
            </a: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里面讲过一个比喻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麻风病人的皮肤下面有一种小 虫，病发作的时候奇痒无比而且也很痛，很多病人 为了减轻痛苦，就去烤火，不料小虫在受到刺激后， 反映非常强烈，结果使病人更加痛苦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这个比喻， 就是暗指人的贪欲。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312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CBDE-CF4B-4F2A-913F-BB15EB0C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三、金钱不是万能的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06EC5-A3A3-41B7-997D-2BC62DC36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16" y="2286000"/>
            <a:ext cx="10753725" cy="3766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照释迦牟尼佛规定的生活方式去做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就能过上比较幸福而有意义的生活。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062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D7B0-3945-4078-A6F5-866EF1ED0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四、信仰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幸福的来源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C41FF-DC81-49D1-B8F0-3120C52B7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38862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有信仰的人可以在混乱的社会当中，找到自己的定位和身份，在 精神上有一个依处，明确了生存的目标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有信仰的人会适当地控制自己的物欲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720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08D40-9BF0-45D7-AFAE-C8C4DDB2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五、幸福的途径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6A0C6-18BB-48D3-BD01-0FC7D5C55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控制自己的欲望，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 时间节约下来，去做更有意义的事情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亲友书</a:t>
            </a: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》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中有个偈颂是这样说的：知足无财真富翁。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2028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F0AD-7E57-4266-8789-F43B41C52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五、幸福的途径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EEA7D-3E0F-4D44-9413-928D259C4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36" y="1341120"/>
            <a:ext cx="10753725" cy="4512945"/>
          </a:xfrm>
        </p:spPr>
        <p:txBody>
          <a:bodyPr/>
          <a:lstStyle/>
          <a:p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真正有意义的是什么呢？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这个问题只有到佛 教里面去找答案。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人的用途也不是吃喝玩乐，吃喝是人类的生存方式之一， 但不是人类生存的最终目标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我们作为佛教徒的目标：珍惜现有的机会，好好地修行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更好地服务一切众生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8032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270F0-99E3-40B4-A7ED-337153727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36574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内容二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如何做一个标准居士</a:t>
            </a:r>
            <a:b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656D4-1C59-4A3F-8336-F2BBEA984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0576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C98F-ECB2-494D-B72C-9E53D1CC5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853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什么是居士？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21672-418C-4ABD-B291-C6BC80D90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11049381" cy="4910668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梵文的居士一词，中文翻译 为“邬波塞迦”或“优婆塞”。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居士就是亲近阿罗汉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还没有成为阿罗汉，是预备的阿罗汉。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预备阿罗汉需要具备什么样的条件呢？ 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居士的见解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居士的修行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居士的行为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950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8B730-06D8-46B5-AFD1-1BEB9FA7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居士的见解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E26AA-BD9C-4F2B-87A4-E9A0BC54C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" y="1477478"/>
            <a:ext cx="12172950" cy="5471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1.</a:t>
            </a: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最低的见解</a:t>
            </a:r>
            <a:r>
              <a:rPr lang="en-CA" altLang="zh-CN" sz="3600" b="1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 (</a:t>
            </a: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世间的正见）</a:t>
            </a:r>
            <a:endParaRPr lang="en-CA" altLang="zh-CN" sz="3600" b="1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  <a:ea typeface="KaiTi" panose="02010609060101010101" pitchFamily="49" charset="-122"/>
            </a:endParaRPr>
          </a:p>
          <a:p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    1) 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深信轮回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  <a:ea typeface="KaiTi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醫學上判斷死亡標準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：心臟不跳動、沒有脈搏、沒有呼吸</a:t>
            </a:r>
            <a:endParaRPr lang="en-CA" altLang="zh-TW" sz="2000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  <a:ea typeface="KaiTi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 佛教觀點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：這些只是最初步的死亡階段，還不是真正的死亡。</a:t>
            </a: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 在亡者的肉体上立即就分出一个身体，一个非常透 明的身体──意形身。</a:t>
            </a:r>
            <a:endParaRPr lang="en-CA" altLang="zh-CN" sz="2000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  <a:ea typeface="KaiTi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意身不是血肉之躯，而是意识的产物，就像幻 觉一样</a:t>
            </a:r>
            <a:endParaRPr lang="en-CA" altLang="zh-CN" sz="2000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     2)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 深信因果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  <a:ea typeface="KaiTi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普通人最好不要去观察因果</a:t>
            </a:r>
            <a:endParaRPr lang="en-CA" altLang="zh-CN" sz="2000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  <a:ea typeface="KaiTi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在观察因果的时 候，我们首先就得依靠佛的语言</a:t>
            </a:r>
            <a:br>
              <a:rPr lang="en-CA" altLang="zh-CN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</a:br>
            <a:r>
              <a:rPr lang="zh-CN" altLang="en-US" sz="2000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“解放思想”：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因為凡夫過度地相信自己的眼睛、耳朵，所以看到不世界的真面目，看不到時空的真面目。我們要推翻自己的眼、耳、鼻、舌的見解，以及所有世俗間的見解</a:t>
            </a:r>
            <a:r>
              <a:rPr lang="zh-TW" altLang="en-US" sz="22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TW" sz="22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Juice ITC" panose="04040403040A02020202" pitchFamily="82" charset="0"/>
                <a:ea typeface="KaiTi" panose="02010609060101010101" pitchFamily="49" charset="-122"/>
              </a:rPr>
              <a:t>要想变成阿罗汉的预备，就得从见解、修行、行为上全方位地与众不 同。</a:t>
            </a:r>
            <a:endParaRPr lang="en-CA" altLang="zh-CN" sz="2000" b="1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  <a:ea typeface="KaiTi" panose="02010609060101010101" pitchFamily="49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sz="2200" dirty="0">
              <a:solidFill>
                <a:schemeClr val="accent1">
                  <a:lumMod val="75000"/>
                </a:schemeClr>
              </a:solidFill>
              <a:latin typeface="Juice ITC" panose="04040403040A020202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5667EE-BBC0-4A11-8817-DB5D28861574}"/>
              </a:ext>
            </a:extLst>
          </p:cNvPr>
          <p:cNvSpPr txBox="1"/>
          <p:nvPr/>
        </p:nvSpPr>
        <p:spPr>
          <a:xfrm>
            <a:off x="7732294" y="1854936"/>
            <a:ext cx="4459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于千世中不堕恶趣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648ECF1-1227-4330-A7A5-8694F6F652E4}"/>
              </a:ext>
            </a:extLst>
          </p:cNvPr>
          <p:cNvSpPr/>
          <p:nvPr/>
        </p:nvSpPr>
        <p:spPr>
          <a:xfrm>
            <a:off x="6222893" y="1854936"/>
            <a:ext cx="1156475" cy="605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6427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99320-9E0D-4617-A114-7098802C9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CF77A-B012-4F26-A3AF-F9608FC1B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" y="1328632"/>
            <a:ext cx="10753725" cy="4846320"/>
          </a:xfrm>
        </p:spPr>
        <p:txBody>
          <a:bodyPr>
            <a:normAutofit/>
          </a:bodyPr>
          <a:lstStyle/>
          <a:p>
            <a:r>
              <a:rPr lang="en-CA" altLang="zh-CN" sz="3600" b="1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中等的见解</a:t>
            </a:r>
            <a:endParaRPr lang="en-CA" altLang="zh-CN" sz="3600" b="1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中观的空性：能够了解、理解中观空性，认为任何一个物质都是空性的</a:t>
            </a:r>
            <a:endParaRPr lang="en-CA" altLang="zh-CN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见解：须要坚定不移、深信不疑</a:t>
            </a:r>
            <a:endParaRPr lang="en-CA" altLang="zh-CN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CN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其他的概念都不叫见解，而只是 一个概念。</a:t>
            </a:r>
            <a:endParaRPr lang="en-CA" altLang="zh-CN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CN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证悟：坐禅时候体会到的感觉，无我的智慧、空性的智慧</a:t>
            </a:r>
            <a:endParaRPr lang="en-CA" altLang="zh-CN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见解：从禅定中出来 以后，平时在日常生活当中也有这个观念或认识</a:t>
            </a:r>
            <a:r>
              <a:rPr lang="en-US" altLang="zh-CN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无疑问，一定是空性，一定是无常，这一般不 叫智慧，就叫做见解。 </a:t>
            </a:r>
            <a:endParaRPr lang="en-CA" altLang="zh-CN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7562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81F21-5AC5-4F14-B147-94F85A35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34C7E-FEB2-4094-B094-B345F840B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545907"/>
            <a:ext cx="10753725" cy="3766185"/>
          </a:xfrm>
        </p:spPr>
        <p:txBody>
          <a:bodyPr/>
          <a:lstStyle/>
          <a:p>
            <a:r>
              <a:rPr lang="en-CA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3.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上等的见解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光明如来藏 和密宗的见解</a:t>
            </a:r>
            <a:endParaRPr lang="en-CA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853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AC9B-989F-4ED4-A88C-80B7AD720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内容</a:t>
            </a:r>
            <a:r>
              <a:rPr lang="en-CA" altLang="zh-CN" dirty="0"/>
              <a:t>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08C6C-BA8A-40F4-B8E9-8A3A6D794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一</a:t>
            </a:r>
            <a:r>
              <a:rPr lang="en-CA" altLang="zh-CN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. </a:t>
            </a:r>
            <a:r>
              <a:rPr lang="zh-CN" altLang="en-US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佛教徒的生活模式</a:t>
            </a:r>
            <a:endParaRPr lang="en-CA" sz="4000" spc="-120" dirty="0">
              <a:solidFill>
                <a:schemeClr val="accent1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  <a:p>
            <a:pPr lvl="0"/>
            <a:r>
              <a:rPr lang="zh-CN" altLang="en-US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二</a:t>
            </a:r>
            <a:r>
              <a:rPr lang="en-CA" altLang="zh-CN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. </a:t>
            </a:r>
            <a:r>
              <a:rPr lang="zh-CN" altLang="en-US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如何做一个标准居士</a:t>
            </a:r>
            <a:endParaRPr lang="en-CA" sz="4000" spc="-120" dirty="0">
              <a:solidFill>
                <a:schemeClr val="accent1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  <a:p>
            <a:pPr marL="0" indent="0">
              <a:buNone/>
            </a:pPr>
            <a:r>
              <a:rPr lang="en-CA" altLang="zh-CN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</a:t>
            </a:r>
            <a:r>
              <a:rPr lang="zh-CN" altLang="en-US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三</a:t>
            </a:r>
            <a:r>
              <a:rPr lang="en-CA" altLang="zh-CN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.</a:t>
            </a:r>
            <a:r>
              <a:rPr lang="zh-CN" altLang="en-US" sz="4000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 浅谈因果关系</a:t>
            </a:r>
            <a:endParaRPr lang="en-CA" sz="4000" spc="-120" dirty="0">
              <a:solidFill>
                <a:schemeClr val="accent1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2370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1336-B98C-49EB-B3E4-577343CB3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总结</a:t>
            </a:r>
            <a:endParaRPr lang="en-CA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C0F25-EDFD-4223-9237-E883DA1B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16" y="1935480"/>
            <a:ext cx="10753725" cy="4617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居士的分等，由上师决定的：</a:t>
            </a:r>
            <a:endParaRPr lang="en-CA" altLang="zh-CN" sz="2800" b="1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一转法轮：轮回、因果</a:t>
            </a:r>
            <a:endParaRPr lang="en-CA" altLang="zh-CN" sz="28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二转法轮：无我、空性</a:t>
            </a:r>
            <a:endParaRPr lang="en-CA" altLang="zh-CN" sz="28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三转法轮：证悟密宗</a:t>
            </a:r>
            <a:endParaRPr lang="en-CA" altLang="zh-CN" sz="28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sz="28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如何当居士？</a:t>
            </a:r>
            <a:endParaRPr lang="en-CA" altLang="zh-CN" sz="2800" b="1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靠内心</a:t>
            </a:r>
            <a:r>
              <a:rPr lang="en-US" altLang="zh-CN" sz="28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内在的修行，智慧等等来当居士</a:t>
            </a:r>
            <a:endParaRPr lang="en-CA" altLang="zh-CN" sz="28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在外表上，我认为你们还是要和 普通人一样，不要脱离“群众”</a:t>
            </a:r>
            <a:endParaRPr lang="en-CA" altLang="zh-CN" sz="28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 内在、精神上与众不同</a:t>
            </a:r>
            <a:endParaRPr lang="en-CA" altLang="zh-CN" sz="28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4832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73D3F-0873-4AEB-A594-E87EBD5B7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36574"/>
            <a:ext cx="10772775" cy="1658198"/>
          </a:xfrm>
        </p:spPr>
        <p:txBody>
          <a:bodyPr/>
          <a:lstStyle/>
          <a:p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内容三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浅谈因果关系</a:t>
            </a:r>
            <a:b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22281-B86A-4139-B37B-DEE428B61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678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AABE-9C56-486E-A337-4BC976269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什么是因果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?	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78ED8-DAE5-4E02-80AB-336314ECC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每一个人从无始以来到 成佛之间，都有一个心的相续</a:t>
            </a:r>
            <a:endParaRPr lang="en-CA" altLang="zh-CN" dirty="0"/>
          </a:p>
          <a:p>
            <a:r>
              <a:rPr lang="zh-CN" altLang="en-US" dirty="0"/>
              <a:t>恒时不灭的存在，就叫阿赖耶 识</a:t>
            </a:r>
            <a:endParaRPr lang="en-CA" altLang="zh-CN" dirty="0"/>
          </a:p>
          <a:p>
            <a:r>
              <a:rPr lang="zh-CN" altLang="en-US" dirty="0"/>
              <a:t>造了业以后，就会在阿赖耶识里播下一个种子</a:t>
            </a:r>
          </a:p>
          <a:p>
            <a:r>
              <a:rPr lang="zh-CN" altLang="en-US" dirty="0"/>
              <a:t> 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073783-1B42-4584-84D6-C5D38B4CF449}"/>
              </a:ext>
            </a:extLst>
          </p:cNvPr>
          <p:cNvSpPr txBox="1"/>
          <p:nvPr/>
        </p:nvSpPr>
        <p:spPr>
          <a:xfrm>
            <a:off x="960120" y="5285422"/>
            <a:ext cx="1539240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阿赖耶识</a:t>
            </a:r>
            <a:endParaRPr lang="en-CA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184F0053-5187-49E5-BA1B-9AC0DCC9B79F}"/>
              </a:ext>
            </a:extLst>
          </p:cNvPr>
          <p:cNvSpPr/>
          <p:nvPr/>
        </p:nvSpPr>
        <p:spPr>
          <a:xfrm>
            <a:off x="1449705" y="4560024"/>
            <a:ext cx="560070" cy="652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F8917B-5373-46D4-959E-3ED66D0CDD71}"/>
              </a:ext>
            </a:extLst>
          </p:cNvPr>
          <p:cNvSpPr txBox="1"/>
          <p:nvPr/>
        </p:nvSpPr>
        <p:spPr>
          <a:xfrm>
            <a:off x="960120" y="3948925"/>
            <a:ext cx="1539240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业的种子</a:t>
            </a:r>
            <a:endParaRPr lang="en-CA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8524846-42DB-45F8-A0C8-6E73F902D463}"/>
              </a:ext>
            </a:extLst>
          </p:cNvPr>
          <p:cNvSpPr/>
          <p:nvPr/>
        </p:nvSpPr>
        <p:spPr>
          <a:xfrm>
            <a:off x="2987040" y="5285422"/>
            <a:ext cx="1737360" cy="492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E8F4D5-CB45-47FB-AD44-BC129166B89C}"/>
              </a:ext>
            </a:extLst>
          </p:cNvPr>
          <p:cNvSpPr txBox="1"/>
          <p:nvPr/>
        </p:nvSpPr>
        <p:spPr>
          <a:xfrm>
            <a:off x="3185160" y="4640033"/>
            <a:ext cx="1539240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因缘成熟</a:t>
            </a:r>
            <a:endParaRPr lang="en-CA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3913D-9A16-4DB2-AEAE-4D360009661E}"/>
              </a:ext>
            </a:extLst>
          </p:cNvPr>
          <p:cNvSpPr txBox="1"/>
          <p:nvPr/>
        </p:nvSpPr>
        <p:spPr>
          <a:xfrm>
            <a:off x="5326380" y="5200332"/>
            <a:ext cx="1539240" cy="49244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果，报应</a:t>
            </a:r>
            <a:endParaRPr lang="en-CA" sz="2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420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A882-AD93-442F-9971-3B75D96B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201168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内容一：佛教徒的生活模式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84443-B5B7-406D-8815-844F3A8DD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12695" y="5399457"/>
            <a:ext cx="10753725" cy="3766185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311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69CA-B348-490C-B0D7-E858C68E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不堕两边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932EE-46E8-42B8-8A28-7D25F0C04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501C52-0BBF-4E9C-926D-BB569A7CB2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692471"/>
              </p:ext>
            </p:extLst>
          </p:nvPr>
        </p:nvGraphicFramePr>
        <p:xfrm>
          <a:off x="609219" y="927735"/>
          <a:ext cx="11414670" cy="5642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E9F5AD-9153-4F42-BC66-36ABEEC058B4}"/>
              </a:ext>
            </a:extLst>
          </p:cNvPr>
          <p:cNvSpPr txBox="1">
            <a:spLocks/>
          </p:cNvSpPr>
          <p:nvPr/>
        </p:nvSpPr>
        <p:spPr>
          <a:xfrm>
            <a:off x="829056" y="21640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686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47BA0-C4AF-4570-82A1-43D6551C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4" y="0"/>
            <a:ext cx="10772775" cy="1280160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不堕两边：太艰苦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15FB1-4D1E-476F-A0A8-3AC7D93A4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1280160"/>
            <a:ext cx="10753725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没有必要的原因：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如果过得太贫困，经常为了生活考虑太多，操心太多，就没有时间考虑出离心、菩提心、解脱等等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仅仅因为生活艰苦而觉得生活没有意义，活在人间没有意义并不是真正的出离心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流转轮回的因不是身体，而是业力。折磨肉体并不能让业力消失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众生如果真正要洗的是阿赖耶识上面的污垢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7238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E092C-3E2D-4851-87DF-98022A1C1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4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不堕两边：不知满足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1EF7-DA2B-4523-85DF-0CD005907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大多数人必须为奢侈的物质享受付出巨大的代 价</a:t>
            </a:r>
            <a:r>
              <a:rPr lang="en-US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时间、体力、脑力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欲望会没有尽头，永远不会有满足的时候。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贪得无厌的下场，就是永远也不会幸福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643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31839-8006-4429-AC92-C0AF854C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772775" cy="165819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佛给我们制定的生活法则和原则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64E1-CD52-44CA-9343-8C1BC29F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5400" b="1" spc="-120" dirty="0">
                <a:solidFill>
                  <a:schemeClr val="accent1"/>
                </a:solidFill>
                <a:latin typeface="KaiTi" panose="02010609060101010101" pitchFamily="49" charset="-122"/>
                <a:ea typeface="KaiTi" panose="02010609060101010101" pitchFamily="49" charset="-122"/>
                <a:cs typeface="+mj-cs"/>
              </a:rPr>
              <a:t>少欲知足</a:t>
            </a:r>
            <a:endParaRPr lang="en-CA" altLang="zh-CN" sz="5400" b="1" spc="-120" dirty="0">
              <a:solidFill>
                <a:schemeClr val="accent1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应该过平常人的正常生活，该有的不能缺少，但不能 欲望太强</a:t>
            </a:r>
            <a:endParaRPr lang="en-CA" altLang="zh-CN" sz="3600" spc="-12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  <a:p>
            <a:pPr marL="0" indent="0">
              <a:buNone/>
            </a:pPr>
            <a:endParaRPr lang="en-CA" sz="5400" spc="-120" dirty="0">
              <a:solidFill>
                <a:schemeClr val="accent1"/>
              </a:solidFill>
              <a:latin typeface="KaiTi" panose="02010609060101010101" pitchFamily="49" charset="-122"/>
              <a:ea typeface="KaiTi" panose="02010609060101010101" pitchFamily="49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547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9A744-6AB2-464D-A4E2-36E9AB16B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0772775" cy="1217295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二、理应遵循的原则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C9BFC-7DC8-4865-A4F1-55624EEBB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976" y="1889760"/>
            <a:ext cx="10753725" cy="3766185"/>
          </a:xfrm>
        </p:spPr>
        <p:txBody>
          <a:bodyPr/>
          <a:lstStyle/>
          <a:p>
            <a:pPr marL="0" indent="0">
              <a:buNone/>
            </a:pP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1) 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真正的生活模式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佛教徒应以自己所处时代的普 通生活水平为准绳，既不要太低，也不要太高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佛认为这就是真正的正常生活</a:t>
            </a:r>
            <a:r>
              <a:rPr lang="zh-CN" altLang="en-US" dirty="0"/>
              <a:t>。</a:t>
            </a:r>
            <a:endParaRPr lang="en-CA" altLang="zh-CN" dirty="0"/>
          </a:p>
          <a:p>
            <a:pPr marL="0" indent="0">
              <a:buNone/>
            </a:pPr>
            <a:r>
              <a:rPr lang="en-CA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2)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可以挣钱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但要掌握好如何看待钱财的问题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135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1080-AAC7-4901-8759-2DF4CA663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9333"/>
            <a:ext cx="10772775" cy="1181524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三、金钱不是万能的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FC86-E628-4BAC-A085-3028CBF1E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456" y="1889760"/>
            <a:ext cx="10753725" cy="3766185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仅靠金钱是不可能 让人类满足并从中获得幸福和自由的</a:t>
            </a:r>
            <a:r>
              <a:rPr lang="en-CA" altLang="zh-CN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人们的幸 福指数并不会随着物质的发展而增长</a:t>
            </a:r>
            <a:endParaRPr lang="en-CA" altLang="zh-CN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北欧等很多西方经济高度发达的地区，自杀率却异乎寻常地高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>
                <a:solidFill>
                  <a:schemeClr val="accent1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收入水平与幸福之间并不是直线关系，而是曲线关系。</a:t>
            </a:r>
            <a:endParaRPr lang="en-CA" sz="3600" dirty="0">
              <a:solidFill>
                <a:schemeClr val="accent1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268962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2656</Words>
  <Application>Microsoft Office PowerPoint</Application>
  <PresentationFormat>Widescreen</PresentationFormat>
  <Paragraphs>143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KaiTi</vt:lpstr>
      <vt:lpstr>Arial</vt:lpstr>
      <vt:lpstr>Calibri</vt:lpstr>
      <vt:lpstr>Calibri Light</vt:lpstr>
      <vt:lpstr>Juice ITC</vt:lpstr>
      <vt:lpstr>Metropolitan</vt:lpstr>
      <vt:lpstr>总结复习一</vt:lpstr>
      <vt:lpstr>内容 </vt:lpstr>
      <vt:lpstr>内容一：佛教徒的生活模式</vt:lpstr>
      <vt:lpstr>一.不堕两边</vt:lpstr>
      <vt:lpstr>一.不堕两边：太艰苦 </vt:lpstr>
      <vt:lpstr>一.不堕两边：不知满足</vt:lpstr>
      <vt:lpstr>一.佛给我们制定的生活法则和原则</vt:lpstr>
      <vt:lpstr>二、理应遵循的原则</vt:lpstr>
      <vt:lpstr>三、金钱不是万能的</vt:lpstr>
      <vt:lpstr>三、金钱不是万能的</vt:lpstr>
      <vt:lpstr>三、金钱不是万能的</vt:lpstr>
      <vt:lpstr>四、信仰-幸福的来源</vt:lpstr>
      <vt:lpstr>五、幸福的途径</vt:lpstr>
      <vt:lpstr>五、幸福的途径</vt:lpstr>
      <vt:lpstr>内容二. 如何做一个标准居士 </vt:lpstr>
      <vt:lpstr>一.什么是居士？</vt:lpstr>
      <vt:lpstr>二.居士的见解</vt:lpstr>
      <vt:lpstr>PowerPoint Presentation</vt:lpstr>
      <vt:lpstr>PowerPoint Presentation</vt:lpstr>
      <vt:lpstr>三.总结</vt:lpstr>
      <vt:lpstr> 内容三. 浅谈因果关系 </vt:lpstr>
      <vt:lpstr>什么是因果?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总结复习一</dc:title>
  <dc:creator>Fiona Yang</dc:creator>
  <cp:lastModifiedBy>Fiona Yang</cp:lastModifiedBy>
  <cp:revision>66</cp:revision>
  <dcterms:created xsi:type="dcterms:W3CDTF">2019-01-21T06:02:59Z</dcterms:created>
  <dcterms:modified xsi:type="dcterms:W3CDTF">2019-01-28T08:30:42Z</dcterms:modified>
</cp:coreProperties>
</file>