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41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128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54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870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569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644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201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68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691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729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064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25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F93F-815B-44B8-9117-F46F2903D2BA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462" y="301924"/>
            <a:ext cx="1412293" cy="1975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677" y="5488474"/>
            <a:ext cx="931078" cy="9310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18392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 panose="02010509060101010101" pitchFamily="49" charset="-122"/>
                <a:ea typeface="隶书" panose="02010509060101010101" pitchFamily="49" charset="-122"/>
              </a:rPr>
              <a:t>轮回痛苦（二）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sz="3600" dirty="0" smtClean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r"/>
            <a:endParaRPr lang="en-US" altLang="zh-CN" sz="1200" dirty="0" smtClean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r"/>
            <a:endParaRPr lang="en-US" altLang="zh-CN" sz="1200" dirty="0" smtClean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altLang="zh-CN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2017</a:t>
            </a:r>
            <a:r>
              <a:rPr lang="zh-CN" altLang="en-US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年</a:t>
            </a:r>
            <a:r>
              <a:rPr lang="en-US" altLang="zh-CN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月</a:t>
            </a:r>
            <a:r>
              <a:rPr lang="en-US" altLang="zh-CN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30</a:t>
            </a:r>
            <a:r>
              <a:rPr lang="zh-CN" altLang="en-US" sz="18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日</a:t>
            </a:r>
            <a:endParaRPr lang="en-US" sz="18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20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人类八支分苦：⑦求不得苦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希望得到的得不到，是现代人最大的苦。现代人都特别喜欢成功。对成功的解读就是有钱。希望有钱，但是发不了财。</a:t>
            </a:r>
            <a:endParaRPr lang="en-US" altLang="zh-CN" dirty="0" smtClean="0"/>
          </a:p>
          <a:p>
            <a:r>
              <a:rPr lang="zh-CN" altLang="en-US" dirty="0" smtClean="0"/>
              <a:t>我们的生活水平有所提高，但是欲望告诉我们还要提高。欲望会无限膨胀，让我们无限制地去提高，但是我们实际上做不到。中间有很大的距离。所以让欲望来控制我们，永远都是求不得苦。</a:t>
            </a:r>
            <a:endParaRPr lang="en-US" altLang="zh-CN" dirty="0" smtClean="0"/>
          </a:p>
          <a:p>
            <a:r>
              <a:rPr lang="zh-CN" altLang="en-US" dirty="0" smtClean="0"/>
              <a:t>跟着欲望走，会有一点快乐，但是更多的是痛苦。控制欲望，过一个适合自己的生活，会有更多的幸福感。两条路只能选一条。</a:t>
            </a:r>
            <a:endParaRPr lang="en-US" altLang="zh-CN" dirty="0" smtClean="0"/>
          </a:p>
          <a:p>
            <a:r>
              <a:rPr lang="zh-CN" altLang="en-US" dirty="0" smtClean="0"/>
              <a:t>现代社会要太多手段刺激我们的欲望，所以要控制欲望不容易。但是如果不控制的话，到临死时都还是各种抱怨，不满，仇恨。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人类八支分苦：</a:t>
            </a:r>
            <a:r>
              <a:rPr lang="en-US" altLang="zh-CN" dirty="0" smtClean="0"/>
              <a:t>⑧</a:t>
            </a:r>
            <a:r>
              <a:rPr lang="zh-CN" altLang="en-US" dirty="0" smtClean="0"/>
              <a:t>不欲临苦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我们不喜欢的事情会发生，如人类的痛苦，自然的灾害等。我们无法去逃避，应该如何面对？</a:t>
            </a:r>
            <a:endParaRPr lang="en-US" altLang="zh-CN" dirty="0" smtClean="0"/>
          </a:p>
          <a:p>
            <a:r>
              <a:rPr lang="zh-CN" altLang="en-US" dirty="0" smtClean="0"/>
              <a:t>首先去了解这种痛苦。回顾自己近两年里有多少我不喜欢的事发生了，遇见了多少我不想见的人，有多少我不希望离开的的人离开了。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人类八支分苦：总结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不管有多大权利的人都要面对这八种痛苦。我们要详细去了解生活和工作中的八种痛苦，再看剩下的幸福有多少。最后总结自己的人生到底是幸福还是痛苦。</a:t>
            </a:r>
            <a:endParaRPr lang="en-US" altLang="zh-CN" dirty="0" smtClean="0"/>
          </a:p>
          <a:p>
            <a:r>
              <a:rPr lang="zh-CN" altLang="en-US" dirty="0" smtClean="0"/>
              <a:t>六道轮回中最幸福，最有意义的就是人了。如果仍然觉得不幸福的话，其他的道就更可怕了。</a:t>
            </a:r>
            <a:endParaRPr lang="en-US" altLang="zh-CN" dirty="0" smtClean="0"/>
          </a:p>
          <a:p>
            <a:r>
              <a:rPr lang="zh-CN" altLang="en-US" dirty="0" smtClean="0"/>
              <a:t>所以我们想超越轮回，这是最重要的目标。解脱并不是移民，人还是在这里，内心已经超越。就像菩萨要超越轮回但不脱离轮回。我们的内心产生一个巨大的力量，可以消灭自己的痛苦，也可以消灭他人的痛苦。这就是自利利他。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总结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首先去了解这些实实在在的痛苦。</a:t>
            </a:r>
            <a:endParaRPr lang="en-US" altLang="zh-CN" dirty="0" smtClean="0"/>
          </a:p>
          <a:p>
            <a:r>
              <a:rPr lang="zh-CN" altLang="en-US" dirty="0" smtClean="0"/>
              <a:t>静下来，把自己观想为正在受痛苦的人，打坐思维。要得到五种结果。</a:t>
            </a:r>
            <a:endParaRPr lang="en-US" altLang="zh-CN" dirty="0" smtClean="0"/>
          </a:p>
          <a:p>
            <a:r>
              <a:rPr lang="zh-CN" altLang="en-US" dirty="0" smtClean="0"/>
              <a:t>有时候，虽然努力观想了，但是没有任何感觉。这也没有关系。不要失望，这是正常的。我们的心的特点就是这样的。打坐时正面的反应不太强，也不要紧的。要有耐心，坚持就好。</a:t>
            </a:r>
            <a:endParaRPr lang="en-US" altLang="zh-CN" dirty="0" smtClean="0"/>
          </a:p>
          <a:p>
            <a:r>
              <a:rPr lang="zh-CN" altLang="en-US" dirty="0" smtClean="0"/>
              <a:t>这一生，不管在社会上扮演什么样的角色都不重要。从学佛的角度来讲，大家都是非常幸运的。这样的机会不是每一世都有的。这一辈子也不一定一直有这个机会。在身体比较健康，</a:t>
            </a:r>
            <a:r>
              <a:rPr lang="zh-CN" altLang="en-US" smtClean="0"/>
              <a:t>各方面条</a:t>
            </a:r>
            <a:r>
              <a:rPr lang="zh-CN" altLang="en-US" dirty="0" smtClean="0"/>
              <a:t>件比较具备的情况下，才有这种机会。一定要珍惜现在拥有的机会。</a:t>
            </a:r>
            <a:endParaRPr lang="en-US" altLang="zh-CN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先发菩提心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学佛的总的目标是菩提心。为了利益天下所有的众生，我们要成佛，为了成佛，我们要修行。有了目标，然后一步一步向目标奋斗。</a:t>
            </a:r>
            <a:endParaRPr lang="en-US" altLang="zh-CN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ea typeface="隶书" panose="02010509060101010101" pitchFamily="49" charset="-122"/>
              </a:rPr>
              <a:t>菩提心是我们学佛的目标，人生的目标，生生世世的终极目标。超越一切世俗的，短暂的目标。最终极的帮助，就是让天下所有的众生明白真相。</a:t>
            </a:r>
            <a:endParaRPr lang="en-US" altLang="zh-CN" dirty="0" smtClean="0"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 smtClean="0">
                <a:ea typeface="隶书" panose="02010509060101010101" pitchFamily="49" charset="-122"/>
              </a:rPr>
              <a:t>我们必须成佛才能有能力彻底地帮助众生。至少要达到一地菩萨的境界。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357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认知六道轮回的存在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在六道轮回中，我们只能看到人类和旁生，但是我们看不到，不能说天人，阿修罗，地狱，恶鬼道不存在。因为我们肉眼只能看到物质世界的不到</a:t>
            </a:r>
            <a:r>
              <a:rPr lang="en-US" altLang="zh-CN" dirty="0" smtClean="0"/>
              <a:t>4%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我们只能见到地球表面自己前后</a:t>
            </a:r>
            <a:r>
              <a:rPr lang="en-US" altLang="zh-CN" dirty="0" smtClean="0"/>
              <a:t>4</a:t>
            </a:r>
            <a:r>
              <a:rPr lang="zh-CN" altLang="en-US" dirty="0" smtClean="0"/>
              <a:t>公里的范围，我们能了解的只有自己生命的前后几十年。我们很愚昧，幼稚，自以为是，否定我们看不到的东西。但是我们看不到的空间和时间确实存在。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六道轮回存在的方式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六道的世界是相互重叠的，并不是说地球是人的世界，另一个星球是地狱的世界，还有一个星球是天堂的世界。除了三维空间外，还有更多的维数。</a:t>
            </a:r>
            <a:endParaRPr lang="en-US" altLang="zh-CN" dirty="0" smtClean="0"/>
          </a:p>
          <a:p>
            <a:r>
              <a:rPr lang="zh-CN" altLang="en-US" dirty="0" smtClean="0"/>
              <a:t>我们看不到地狱，天人等世界，是因为我们是用人类的感官，所以只能看到人类的世界。同样，地狱众生只能看到地狱，看不到人或天人的世界。</a:t>
            </a:r>
            <a:endParaRPr lang="en-US" altLang="zh-CN" dirty="0" smtClean="0"/>
          </a:p>
          <a:p>
            <a:r>
              <a:rPr lang="zh-CN" altLang="en-US" dirty="0" smtClean="0"/>
              <a:t>地狱众生的感官是为了感受地狱世界而设定的。这不是造物主设计的，是自己的业力设计的。六道轮回的总设计师就是自己的业力。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人类的痛苦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先观修人类的痛苦，因为我们最了解。</a:t>
            </a:r>
            <a:endParaRPr lang="en-US" altLang="zh-CN" dirty="0" smtClean="0"/>
          </a:p>
          <a:p>
            <a:r>
              <a:rPr lang="zh-CN" altLang="en-US" dirty="0" smtClean="0"/>
              <a:t>人是六道轮回中最幸运的众生。</a:t>
            </a:r>
            <a:endParaRPr lang="en-US" altLang="zh-CN" dirty="0" smtClean="0"/>
          </a:p>
          <a:p>
            <a:r>
              <a:rPr lang="zh-CN" altLang="en-US" dirty="0" smtClean="0"/>
              <a:t>去看一看人类历史，就是战争的历史。（了解中国，世界，犹太人，非洲黑奴</a:t>
            </a:r>
            <a:r>
              <a:rPr lang="en-US" altLang="zh-CN" dirty="0" smtClean="0"/>
              <a:t>400</a:t>
            </a:r>
            <a:r>
              <a:rPr lang="zh-CN" altLang="en-US" dirty="0" smtClean="0"/>
              <a:t>年的历史等等）去观看非洲索马里等国贫困饥荒的纪录片、中东战争的纪录片。</a:t>
            </a:r>
            <a:endParaRPr lang="en-US" altLang="zh-CN" dirty="0" smtClean="0"/>
          </a:p>
          <a:p>
            <a:r>
              <a:rPr lang="zh-CN" altLang="en-US" dirty="0" smtClean="0"/>
              <a:t>当人的欲望得不到控制时，人有多么疯狂的行为。这有历史可以见证，将来也有可能重演。虽然这一世我们没有成为非洲瘟疫饥荒中的小孩，无法保证下一世不是。</a:t>
            </a:r>
            <a:endParaRPr lang="en-US" altLang="zh-CN" dirty="0" smtClean="0"/>
          </a:p>
          <a:p>
            <a:r>
              <a:rPr lang="zh-CN" altLang="en-US" dirty="0" smtClean="0"/>
              <a:t>观看这些可能会让我们觉得心情沉重，但是必须去看。这种暂时的牺牲是必要的，会带来好的结果。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观修人类痛苦的方法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以大圆满前行引导文为框架，人类历史和这些纪录片为资料，看完后去打坐思维：如果我是那些人当中的一员，我会是什么样的感受？</a:t>
            </a:r>
            <a:endParaRPr lang="en-US" altLang="zh-CN" dirty="0" smtClean="0"/>
          </a:p>
          <a:p>
            <a:r>
              <a:rPr lang="zh-CN" altLang="en-US" dirty="0" smtClean="0"/>
              <a:t>把自己观想成纪录片中的人物，就会有强烈的感受，这会给我们带来</a:t>
            </a:r>
            <a:r>
              <a:rPr lang="en-US" altLang="zh-CN" dirty="0" smtClean="0"/>
              <a:t>5</a:t>
            </a:r>
            <a:r>
              <a:rPr lang="zh-CN" altLang="en-US" dirty="0" smtClean="0"/>
              <a:t>个好的结果。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观修人类痛苦的结果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u="sng" dirty="0" smtClean="0"/>
              <a:t>1</a:t>
            </a:r>
            <a:r>
              <a:rPr lang="en-US" altLang="zh-CN" dirty="0" smtClean="0"/>
              <a:t>)</a:t>
            </a:r>
            <a:r>
              <a:rPr lang="zh-CN" altLang="en-US" dirty="0" smtClean="0"/>
              <a:t>忏悔：人投生到什么样的环境，大部分是有过去的业力造成。我虽然现在没有投生到这样糟糕的环境中，但是我的阿赖耶识中的种子不知道何时就会成熟，也可能要受这种果报，所以我要赶快忏悔，把坏的种子灭掉，不让它成熟。</a:t>
            </a:r>
            <a:endParaRPr lang="en-US" altLang="zh-CN" u="sng" dirty="0" smtClean="0"/>
          </a:p>
          <a:p>
            <a:r>
              <a:rPr lang="en-US" altLang="zh-CN" u="sng" dirty="0" smtClean="0"/>
              <a:t>2</a:t>
            </a:r>
            <a:r>
              <a:rPr lang="zh-CN" altLang="en-US" dirty="0" smtClean="0"/>
              <a:t>）会生起慈悲心。亲眼看到这么多人感受这么严重的痛苦，就会希望这些众生远离痛苦。</a:t>
            </a:r>
            <a:endParaRPr lang="en-US" altLang="zh-CN" dirty="0" smtClean="0"/>
          </a:p>
          <a:p>
            <a:r>
              <a:rPr lang="en-US" altLang="zh-CN" u="sng" dirty="0" smtClean="0"/>
              <a:t>3</a:t>
            </a:r>
            <a:r>
              <a:rPr lang="zh-CN" altLang="en-US" dirty="0" smtClean="0"/>
              <a:t>）懂得回向。我们没有能力解决非洲，中东的问题，目前能做的就是行善，会向，愿那些可怜的众生离苦得乐。</a:t>
            </a:r>
            <a:endParaRPr lang="en-US" altLang="zh-CN" dirty="0" smtClean="0"/>
          </a:p>
          <a:p>
            <a:r>
              <a:rPr lang="en-US" altLang="zh-CN" u="sng" dirty="0" smtClean="0"/>
              <a:t>4</a:t>
            </a:r>
            <a:r>
              <a:rPr lang="zh-CN" altLang="en-US" dirty="0" smtClean="0"/>
              <a:t>）发菩提心。从长远的角度看，只有成佛才能帮助他们，所以我要去修行。</a:t>
            </a:r>
            <a:endParaRPr lang="en-US" altLang="zh-CN" dirty="0" smtClean="0"/>
          </a:p>
          <a:p>
            <a:r>
              <a:rPr lang="en-US" altLang="zh-CN" u="sng" dirty="0" smtClean="0"/>
              <a:t>5</a:t>
            </a:r>
            <a:r>
              <a:rPr lang="zh-CN" altLang="en-US" dirty="0" smtClean="0"/>
              <a:t>）生起出离心。轮回这么苦，我要趁现在有机会的时候赶紧超越。</a:t>
            </a:r>
            <a:endParaRPr lang="en-CA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人类八支分苦：</a:t>
            </a:r>
            <a:r>
              <a:rPr lang="en-US" altLang="zh-CN" dirty="0" smtClean="0"/>
              <a:t>⑤</a:t>
            </a:r>
            <a:r>
              <a:rPr lang="zh-CN" altLang="en-US" dirty="0" smtClean="0"/>
              <a:t>怨憎会苦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/>
              <a:t>在生活中会遇到讨厌的人，不喜欢的人。要面对不要面对的人。不希望发生的事经常发生。没有发生时又会担忧，害怕未来出现不愉快的事。有很多人没有安全感，对未来担忧，焦虑，严重的变成抑郁症。</a:t>
            </a:r>
            <a:endParaRPr lang="en-US" altLang="zh-CN" sz="2400" dirty="0" smtClean="0"/>
          </a:p>
          <a:p>
            <a:r>
              <a:rPr lang="zh-CN" altLang="en-US" sz="2400" dirty="0" smtClean="0"/>
              <a:t>古代也有这种痛苦，但是没有这么严重。因为现代人拥有更多的物质，拥有的越多越害怕失去，害怕得不到。</a:t>
            </a:r>
            <a:endParaRPr lang="en-US" altLang="zh-CN" sz="2400" dirty="0" smtClean="0"/>
          </a:p>
          <a:p>
            <a:r>
              <a:rPr lang="zh-CN" altLang="en-US" sz="2400" dirty="0" smtClean="0"/>
              <a:t>观修方法：每一个人都有对未来的焦虑。先了解有多少得抑郁症的人。打坐时把自己观想成严重焦虑担忧的人，抑郁、失眠、不想见人，严重的甚至失去生命。要深深地体会他们的痛苦。会得到前面的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种结果。</a:t>
            </a:r>
            <a:endParaRPr lang="en-US" altLang="zh-CN" sz="2400" dirty="0" smtClean="0"/>
          </a:p>
          <a:p>
            <a:r>
              <a:rPr lang="zh-CN" altLang="en-US" sz="2400" dirty="0" smtClean="0"/>
              <a:t>我们最大的问题就是不去了解和关注生活当中的痛苦。当痛苦发生过后，我们就忘了。但是下一次还会面临痛苦。所以在痛苦还没有过去时，就要学会解决痛苦的方法，这就是佛教的转痛苦为道用。</a:t>
            </a:r>
            <a:endParaRPr lang="en-US" altLang="zh-CN" sz="24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人类八支分苦：</a:t>
            </a:r>
            <a:r>
              <a:rPr lang="en-US" altLang="zh-CN" dirty="0" smtClean="0"/>
              <a:t>⑥</a:t>
            </a:r>
            <a:r>
              <a:rPr lang="zh-CN" altLang="en-US" dirty="0" smtClean="0"/>
              <a:t>爱别离苦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/>
              <a:t>我们不想离别我们喜欢的人。还未离别时，我们担心会失去所爱的人，有很多担忧。有一天真正失去所爱的人，感受很大的痛苦。越在乎的人失去了，所受的打击越大。</a:t>
            </a:r>
            <a:endParaRPr lang="en-US" altLang="zh-CN" sz="2000" dirty="0" smtClean="0"/>
          </a:p>
          <a:p>
            <a:pPr>
              <a:lnSpc>
                <a:spcPct val="120000"/>
              </a:lnSpc>
            </a:pPr>
            <a:r>
              <a:rPr lang="zh-CN" altLang="en-US" sz="2000" dirty="0" smtClean="0"/>
              <a:t>我们的内心没有经过任何训练，特别脆弱，讨厌的人和喜欢的人都会带给我们痛苦。通过接受内心的训练，可以让我们的内心强大，能够面对任何事情。达到任何事情都不能左右我们的心。</a:t>
            </a:r>
            <a:endParaRPr lang="en-US" altLang="zh-CN" sz="2000" dirty="0" smtClean="0"/>
          </a:p>
          <a:p>
            <a:pPr>
              <a:lnSpc>
                <a:spcPct val="120000"/>
              </a:lnSpc>
            </a:pPr>
            <a:r>
              <a:rPr lang="zh-CN" altLang="en-US" sz="2000" dirty="0" smtClean="0"/>
              <a:t>可以思维的内容不局限于书上的内容，应延伸到自己的生活中的细节，自己所经历的事情。深刻地去思维轮回是痛苦的还是幸福的。这一世很幸运，没有投生到一个战争，饥荒的环境和年代，下一世就很难说了。所以要赶紧超越轮回。下一次再来的时候有能力去帮助痛苦的众生。</a:t>
            </a:r>
            <a:endParaRPr lang="en-US" altLang="zh-CN" sz="2000" dirty="0" smtClean="0"/>
          </a:p>
          <a:p>
            <a:pPr>
              <a:lnSpc>
                <a:spcPct val="120000"/>
              </a:lnSpc>
            </a:pPr>
            <a:r>
              <a:rPr lang="zh-CN" altLang="en-US" sz="2000" dirty="0" smtClean="0"/>
              <a:t>不能忽略负面的东西。我们的教育是回避这些真实的痛苦，也没有任何面对痛苦的方法。逃避问题没有任何用处，痛苦还是会发生的。佛法就是让我们看清负面的东西，升起危机感，这样才会去寻求解决的办法。通过佛法的引导，我们是可以去解决问题的。</a:t>
            </a:r>
            <a:endParaRPr lang="en-CA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2688</Words>
  <Application>Microsoft Office PowerPoint</Application>
  <PresentationFormat>Custom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轮回痛苦（二）</vt:lpstr>
      <vt:lpstr>先发菩提心</vt:lpstr>
      <vt:lpstr>认知六道轮回的存在</vt:lpstr>
      <vt:lpstr>六道轮回存在的方式</vt:lpstr>
      <vt:lpstr>人类的痛苦</vt:lpstr>
      <vt:lpstr>观修人类痛苦的方法</vt:lpstr>
      <vt:lpstr>观修人类痛苦的结果</vt:lpstr>
      <vt:lpstr>人类八支分苦：⑤怨憎会苦</vt:lpstr>
      <vt:lpstr>人类八支分苦：⑥爱别离苦</vt:lpstr>
      <vt:lpstr>人类八支分苦：⑦求不得苦</vt:lpstr>
      <vt:lpstr>人类八支分苦：⑧不欲临苦</vt:lpstr>
      <vt:lpstr>人类八支分苦：总结</vt:lpstr>
      <vt:lpstr>总结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人身难得的修法</dc:title>
  <dc:creator>Zuokun Zhang</dc:creator>
  <cp:lastModifiedBy>Steve Yu</cp:lastModifiedBy>
  <cp:revision>32</cp:revision>
  <dcterms:created xsi:type="dcterms:W3CDTF">2017-03-14T20:57:56Z</dcterms:created>
  <dcterms:modified xsi:type="dcterms:W3CDTF">2017-05-30T20:07:57Z</dcterms:modified>
</cp:coreProperties>
</file>