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8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5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0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9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4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1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3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1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9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4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BF93F-815B-44B8-9117-F46F2903D2B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462" y="301924"/>
            <a:ext cx="1412293" cy="1975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677" y="5488474"/>
            <a:ext cx="931078" cy="93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92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轮回过患的修法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第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部分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520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前言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我们生生世世所有的终极目标：成佛普渡众生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发标准的菩提心比较难，这是努力的方向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第一个目标：出离心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人身难得，寿命无常的修行结果：找到学佛方向，不过度的贪恋，眷恋世俗生活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7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轮回的痛苦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因为欲望，我们会遗忘痛苦</a:t>
            </a:r>
          </a:p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时间，空间上，我们都只能看到轮回的一小部分，大部分的都被遮盖</a:t>
            </a:r>
          </a:p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佛陀向我们展示了轮回全景图</a:t>
            </a:r>
          </a:p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整体轮回非常痛苦，只有难得的很短时间内，因为积累福报会有短暂而渺小的幸福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97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思维轮回痛苦的原因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三种不同的痛苦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zh-CN" altLang="en-US" sz="3500" dirty="0">
                <a:latin typeface="隶书" panose="02010509060101010101" pitchFamily="49" charset="-122"/>
                <a:ea typeface="隶书" panose="02010509060101010101" pitchFamily="49" charset="-122"/>
              </a:rPr>
              <a:t>变苦</a:t>
            </a:r>
            <a:r>
              <a:rPr lang="zh-CN" altLang="en-US" dirty="0"/>
              <a:t>：当时是幸福，会转变为痛苦，快乐越多，将来的痛苦越深。世人只看当下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zh-CN" altLang="en-US" sz="3500" dirty="0">
                <a:latin typeface="隶书" panose="02010509060101010101" pitchFamily="49" charset="-122"/>
                <a:ea typeface="隶书" panose="02010509060101010101" pitchFamily="49" charset="-122"/>
              </a:rPr>
              <a:t>苦苦</a:t>
            </a:r>
            <a:r>
              <a:rPr lang="zh-CN" altLang="en-US" dirty="0"/>
              <a:t>：特别的痛苦，前面痛苦还没消散，又来一波痛苦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zh-CN" altLang="en-US" sz="3500" dirty="0">
                <a:latin typeface="隶书" panose="02010509060101010101" pitchFamily="49" charset="-122"/>
                <a:ea typeface="隶书" panose="02010509060101010101" pitchFamily="49" charset="-122"/>
              </a:rPr>
              <a:t>行苦</a:t>
            </a:r>
            <a:r>
              <a:rPr lang="zh-CN" altLang="en-US" dirty="0"/>
              <a:t>：潜在，逐渐的导致痛苦的因</a:t>
            </a:r>
          </a:p>
          <a:p>
            <a:pPr marL="0" indent="0">
              <a:buNone/>
            </a:pPr>
            <a:r>
              <a:rPr lang="zh-CN" altLang="en-US" sz="2200" dirty="0"/>
              <a:t>我们必须要对轮回恐惧，没有安全感，但是不能逃避，否则与动物没有区别</a:t>
            </a:r>
          </a:p>
          <a:p>
            <a:pPr marL="0" indent="0">
              <a:buNone/>
            </a:pPr>
            <a:r>
              <a:rPr lang="zh-CN" altLang="en-US" sz="2200" dirty="0"/>
              <a:t>观想心里会不舒服，不用太在乎当下的感受，不能做鸵鸟只要开心的感受，不要痛苦的感受</a:t>
            </a:r>
            <a:endParaRPr lang="zh-CN" altLang="en-US" dirty="0"/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3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470366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除了感受这一世人类的痛苦，我们可以观想下一世转世为旁生道的痛苦，进而观想成为饿鬼，地狱众生的痛苦</a:t>
            </a:r>
          </a:p>
          <a:p>
            <a:endParaRPr lang="zh-CN" altLang="en-US" dirty="0"/>
          </a:p>
          <a:p>
            <a:r>
              <a:rPr lang="zh-CN" altLang="en-US" dirty="0"/>
              <a:t>了解轮回的痛苦，不需要躲避害怕</a:t>
            </a:r>
          </a:p>
          <a:p>
            <a:r>
              <a:rPr lang="zh-CN" altLang="en-US" dirty="0"/>
              <a:t>佛陀告诉我们解决的方法</a:t>
            </a:r>
          </a:p>
          <a:p>
            <a:endParaRPr lang="zh-CN" altLang="en-US" dirty="0"/>
          </a:p>
          <a:p>
            <a:r>
              <a:rPr lang="zh-CN" altLang="en-US" dirty="0"/>
              <a:t>具体的思维轮回痛苦的方法</a:t>
            </a:r>
          </a:p>
          <a:p>
            <a:r>
              <a:rPr lang="zh-CN" altLang="en-US" dirty="0"/>
              <a:t> 通过打坐，静思，产生有效的思维效果后，融入平时生活中的思考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6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八个人类基本痛苦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zh-CN" altLang="en-US" dirty="0"/>
          </a:p>
          <a:p>
            <a:pPr marL="0" indent="0">
              <a:buNone/>
            </a:pPr>
            <a:r>
              <a:rPr lang="zh-CN" altLang="en-US" sz="2200" dirty="0"/>
              <a:t>打坐之前背住内容，通过打坐加强深刻思维，改变世界观进而改变自己的行为</a:t>
            </a:r>
          </a:p>
          <a:p>
            <a:pPr marL="0" indent="0">
              <a:buNone/>
            </a:pPr>
            <a:r>
              <a:rPr lang="zh-CN" altLang="en-US" sz="2200" dirty="0"/>
              <a:t>参考书目：大圆满前行（普贤教言）；慧灯之光二；前行备忘录；宗喀巴大师的菩提道次第广论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sz="3800" dirty="0">
                <a:latin typeface="隶书" panose="02010509060101010101" pitchFamily="49" charset="-122"/>
                <a:ea typeface="隶书" panose="02010509060101010101" pitchFamily="49" charset="-122"/>
              </a:rPr>
              <a:t>生的痛苦</a:t>
            </a:r>
            <a:r>
              <a:rPr lang="zh-CN" altLang="en-US" dirty="0"/>
              <a:t>：参考 阿难入胎经，噶举派的前行引导文（解脱庄严论）</a:t>
            </a:r>
          </a:p>
          <a:p>
            <a:pPr lvl="1"/>
            <a:r>
              <a:rPr lang="zh-CN" altLang="en-US" dirty="0"/>
              <a:t>前几周：昏迷状态，器官发育后各种痛苦感受</a:t>
            </a:r>
          </a:p>
          <a:p>
            <a:endParaRPr lang="zh-CN" altLang="en-US" dirty="0"/>
          </a:p>
          <a:p>
            <a:r>
              <a:rPr lang="zh-CN" altLang="en-US" sz="3800" dirty="0">
                <a:latin typeface="隶书" panose="02010509060101010101" pitchFamily="49" charset="-122"/>
                <a:ea typeface="隶书" panose="02010509060101010101" pitchFamily="49" charset="-122"/>
              </a:rPr>
              <a:t>老的痛苦</a:t>
            </a:r>
          </a:p>
          <a:p>
            <a:pPr lvl="1"/>
            <a:r>
              <a:rPr lang="zh-CN" altLang="en-US" sz="2700" dirty="0"/>
              <a:t>精神上的痛苦</a:t>
            </a:r>
          </a:p>
          <a:p>
            <a:pPr lvl="1"/>
            <a:r>
              <a:rPr lang="zh-CN" altLang="en-US" sz="2700" dirty="0"/>
              <a:t>肉体衰老的痛苦</a:t>
            </a:r>
          </a:p>
          <a:p>
            <a:pPr lvl="1"/>
            <a:r>
              <a:rPr lang="zh-CN" altLang="en-US" sz="2700" dirty="0"/>
              <a:t>年轻的时候修行最好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47330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八个人类基本痛苦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zh-CN" altLang="en-US" dirty="0"/>
              <a:t>观想：我们必须面对矛盾而痛苦的人生</a:t>
            </a:r>
          </a:p>
          <a:p>
            <a:pPr lvl="1"/>
            <a:r>
              <a:rPr lang="zh-CN" altLang="en-US" dirty="0"/>
              <a:t>打坐时延伸书本上的知识点，反复去想。只是背书不会有很好的结果</a:t>
            </a:r>
          </a:p>
          <a:p>
            <a:pPr lvl="1"/>
            <a:r>
              <a:rPr lang="zh-CN" altLang="en-US" dirty="0"/>
              <a:t>有修行有内在的力量，可以从容面对痛苦，自己化解</a:t>
            </a:r>
            <a:endParaRPr lang="en-US" altLang="zh-CN" dirty="0"/>
          </a:p>
          <a:p>
            <a:endParaRPr lang="en-US" dirty="0"/>
          </a:p>
          <a:p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生病的痛苦</a:t>
            </a:r>
          </a:p>
          <a:p>
            <a:pPr lvl="1"/>
            <a:r>
              <a:rPr lang="zh-CN" altLang="en-US" dirty="0"/>
              <a:t>一辈子的积蓄都花在医疗</a:t>
            </a:r>
          </a:p>
          <a:p>
            <a:pPr lvl="1"/>
            <a:r>
              <a:rPr lang="zh-CN" altLang="en-US" dirty="0"/>
              <a:t>治疗中身体的痛苦</a:t>
            </a:r>
          </a:p>
          <a:p>
            <a:pPr lvl="1"/>
            <a:r>
              <a:rPr lang="zh-CN" altLang="en-US" dirty="0"/>
              <a:t>观想：如果自己生病得了绝症，该如何面对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03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八个人类基本痛苦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死亡的痛苦</a:t>
            </a:r>
            <a:endParaRPr lang="zh-CN" alt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lvl="1"/>
            <a:r>
              <a:rPr lang="zh-CN" altLang="en-US" dirty="0"/>
              <a:t>所有问题暂时结束</a:t>
            </a:r>
          </a:p>
          <a:p>
            <a:pPr lvl="1"/>
            <a:r>
              <a:rPr lang="zh-CN" altLang="en-US" dirty="0"/>
              <a:t>从自己知道死亡到死亡的时间不确定，如何去面对</a:t>
            </a:r>
          </a:p>
          <a:p>
            <a:pPr lvl="1"/>
            <a:r>
              <a:rPr lang="zh-CN" altLang="en-US" dirty="0"/>
              <a:t>人与旁生道的区别在于：思考未来。不能只执着于现在世俗生活</a:t>
            </a:r>
          </a:p>
          <a:p>
            <a:pPr lvl="1"/>
            <a:r>
              <a:rPr lang="zh-CN" altLang="en-US" dirty="0"/>
              <a:t>天人只有快乐，只有人道有快乐和痛苦，所以我们可以选择，思考。因为我们感受到痛苦才知道追求如何超越痛苦</a:t>
            </a:r>
          </a:p>
          <a:p>
            <a:pPr lvl="1"/>
            <a:r>
              <a:rPr lang="zh-CN" altLang="en-US" dirty="0"/>
              <a:t>佛教教会我们不要逃避，而是勇敢面对，超越痛苦的方法和智慧</a:t>
            </a:r>
          </a:p>
          <a:p>
            <a:pPr lvl="1"/>
            <a:r>
              <a:rPr lang="zh-CN" altLang="en-US" dirty="0"/>
              <a:t>首先通过佛经了解死亡的过程，中阴身等</a:t>
            </a:r>
          </a:p>
          <a:p>
            <a:pPr lvl="1"/>
            <a:r>
              <a:rPr lang="zh-CN" altLang="en-US" dirty="0"/>
              <a:t>打坐时观想：自己真的正在经历死亡</a:t>
            </a:r>
          </a:p>
          <a:p>
            <a:pPr lvl="1"/>
            <a:endParaRPr lang="zh-CN" altLang="en-US" dirty="0"/>
          </a:p>
          <a:p>
            <a:pPr lvl="1"/>
            <a:r>
              <a:rPr lang="zh-CN" altLang="en-US" dirty="0"/>
              <a:t>可以模拟感受自己生老病死的全部过程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八个人类基本痛苦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怨憎会苦</a:t>
            </a:r>
          </a:p>
          <a:p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爱别离苦</a:t>
            </a:r>
          </a:p>
          <a:p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求不得苦</a:t>
            </a:r>
          </a:p>
          <a:p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不欲临苦</a:t>
            </a:r>
          </a:p>
          <a:p>
            <a:endParaRPr lang="zh-CN" altLang="en-US" dirty="0"/>
          </a:p>
          <a:p>
            <a:pPr marL="457200" lvl="1" indent="0">
              <a:buNone/>
            </a:pPr>
            <a:r>
              <a:rPr lang="zh-CN" altLang="en-US" dirty="0"/>
              <a:t>用佛陀教我们的方法可以在这一世中，过一个痛苦比较少，相对完美的人生</a:t>
            </a:r>
          </a:p>
          <a:p>
            <a:pPr marL="457200" lvl="1" indent="0">
              <a:buNone/>
            </a:pPr>
            <a:r>
              <a:rPr lang="zh-CN" altLang="en-US" dirty="0"/>
              <a:t>但是人生总体而言是痛苦，不受自己控制的轮回中。如果感受不够，再观想自己万一转世到地狱，饿鬼，旁生道</a:t>
            </a:r>
          </a:p>
          <a:p>
            <a:pPr marL="457200" lvl="1" indent="0">
              <a:buNone/>
            </a:pPr>
            <a:r>
              <a:rPr lang="zh-CN" altLang="en-US" dirty="0"/>
              <a:t>只有好好修行，产出强烈脱离轮回的出离心，今后作为再来人来度众生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14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705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宋体</vt:lpstr>
      <vt:lpstr>隶书</vt:lpstr>
      <vt:lpstr>Arial</vt:lpstr>
      <vt:lpstr>Calibri</vt:lpstr>
      <vt:lpstr>Office Theme</vt:lpstr>
      <vt:lpstr>轮回过患的修法</vt:lpstr>
      <vt:lpstr>前言</vt:lpstr>
      <vt:lpstr>轮回的痛苦</vt:lpstr>
      <vt:lpstr>思维轮回痛苦的原因</vt:lpstr>
      <vt:lpstr>PowerPoint Presentation</vt:lpstr>
      <vt:lpstr>八个人类基本痛苦</vt:lpstr>
      <vt:lpstr>八个人类基本痛苦</vt:lpstr>
      <vt:lpstr>八个人类基本痛苦</vt:lpstr>
      <vt:lpstr>八个人类基本痛苦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人身难得的修法</dc:title>
  <dc:creator>Zuokun Zhang</dc:creator>
  <cp:lastModifiedBy>Zuokun Zhang</cp:lastModifiedBy>
  <cp:revision>28</cp:revision>
  <dcterms:created xsi:type="dcterms:W3CDTF">2017-03-14T20:57:56Z</dcterms:created>
  <dcterms:modified xsi:type="dcterms:W3CDTF">2017-05-10T00:30:32Z</dcterms:modified>
</cp:coreProperties>
</file>