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85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5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06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94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46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019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31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15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98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40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1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BF93F-815B-44B8-9117-F46F2903D2BA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58110-7B35-4925-AC93-F1A27DA2620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5462" y="301924"/>
            <a:ext cx="1412293" cy="19754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677" y="5488474"/>
            <a:ext cx="931078" cy="931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3922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轮回痛苦</a:t>
            </a:r>
            <a:endParaRPr lang="en-US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之</a:t>
            </a:r>
            <a:r>
              <a:rPr lang="en-US" altLang="zh-CN" dirty="0">
                <a:latin typeface="隶书" panose="02010509060101010101" pitchFamily="49" charset="-122"/>
                <a:ea typeface="隶书" panose="02010509060101010101" pitchFamily="49" charset="-122"/>
              </a:rPr>
              <a:t>(</a:t>
            </a:r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三</a:t>
            </a:r>
            <a:r>
              <a:rPr lang="en-US" altLang="zh-CN" dirty="0">
                <a:latin typeface="隶书" panose="02010509060101010101" pitchFamily="49" charset="-122"/>
                <a:ea typeface="隶书" panose="02010509060101010101" pitchFamily="49" charset="-122"/>
              </a:rPr>
              <a:t>) part 2</a:t>
            </a:r>
          </a:p>
          <a:p>
            <a:endParaRPr lang="en-US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r>
              <a:rPr lang="en-US" dirty="0">
                <a:latin typeface="隶书" panose="02010509060101010101" pitchFamily="49" charset="-122"/>
                <a:ea typeface="隶书" panose="02010509060101010101" pitchFamily="49" charset="-122"/>
              </a:rPr>
              <a:t>2017</a:t>
            </a:r>
            <a:r>
              <a:rPr lang="en-US" altLang="zh-CN" dirty="0">
                <a:latin typeface="隶书" panose="02010509060101010101" pitchFamily="49" charset="-122"/>
                <a:ea typeface="隶书" panose="02010509060101010101" pitchFamily="49" charset="-122"/>
              </a:rPr>
              <a:t>/6/6</a:t>
            </a:r>
            <a:endParaRPr lang="en-US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45207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轮回痛苦</a:t>
            </a:r>
            <a:r>
              <a:rPr lang="en-US" altLang="zh-CN" dirty="0">
                <a:latin typeface="隶书" panose="02010509060101010101" pitchFamily="49" charset="-122"/>
                <a:ea typeface="隶书" panose="02010509060101010101" pitchFamily="49" charset="-122"/>
              </a:rPr>
              <a:t>(3)</a:t>
            </a:r>
            <a:endParaRPr lang="en-US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/>
              <a:t>一 理解轮回痛苦的意义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zh-CN" altLang="en-US" dirty="0"/>
              <a:t>面对现实，抓住机会，自利利他。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二 理解轮回痛苦的两种途径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zh-CN" altLang="en-US" dirty="0"/>
              <a:t>直接体会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zh-CN" altLang="en-US" dirty="0"/>
              <a:t>间接经验</a:t>
            </a:r>
          </a:p>
        </p:txBody>
      </p:sp>
    </p:spTree>
    <p:extLst>
      <p:ext uri="{BB962C8B-B14F-4D97-AF65-F5344CB8AC3E}">
        <p14:creationId xmlns:p14="http://schemas.microsoft.com/office/powerpoint/2010/main" val="2213579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轮回痛苦</a:t>
            </a:r>
            <a:r>
              <a:rPr lang="en-US" altLang="zh-CN" dirty="0">
                <a:latin typeface="隶书" panose="02010509060101010101" pitchFamily="49" charset="-122"/>
                <a:ea typeface="隶书" panose="02010509060101010101" pitchFamily="49" charset="-122"/>
              </a:rPr>
              <a:t>(3)</a:t>
            </a:r>
            <a:endParaRPr lang="en-US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>
              <a:lnSpc>
                <a:spcPct val="120000"/>
              </a:lnSpc>
            </a:pPr>
            <a:r>
              <a:rPr lang="zh-CN" altLang="en-US" dirty="0"/>
              <a:t>三 修持框架或模式：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zh-CN" altLang="en-US" dirty="0"/>
              <a:t>忏悔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zh-CN" altLang="en-US" dirty="0"/>
              <a:t>慈悲心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zh-CN" altLang="en-US" dirty="0"/>
              <a:t>回向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zh-CN" altLang="en-US" dirty="0"/>
              <a:t>发菩提心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zh-CN" altLang="en-US" dirty="0"/>
              <a:t>生起出离心：灵活运用生活素材  </a:t>
            </a:r>
          </a:p>
          <a:p>
            <a:pPr>
              <a:lnSpc>
                <a:spcPct val="120000"/>
              </a:lnSpc>
            </a:pPr>
            <a:endParaRPr lang="en-US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四 两种修法：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zh-CN" altLang="en-US" dirty="0"/>
              <a:t>思考轮回的痛苦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zh-CN" altLang="en-US" dirty="0"/>
              <a:t>修轮回痛苦的禅定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694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轮回痛苦</a:t>
            </a:r>
            <a:r>
              <a:rPr lang="en-US" altLang="zh-CN" dirty="0">
                <a:latin typeface="隶书" panose="02010509060101010101" pitchFamily="49" charset="-122"/>
                <a:ea typeface="隶书" panose="02010509060101010101" pitchFamily="49" charset="-122"/>
              </a:rPr>
              <a:t>(3)</a:t>
            </a:r>
            <a:endParaRPr lang="en-US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4128"/>
            <a:ext cx="10515600" cy="4632835"/>
          </a:xfrm>
        </p:spPr>
        <p:txBody>
          <a:bodyPr numCol="2"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畜生道的痛苦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zh-CN" altLang="en-US" dirty="0"/>
              <a:t>端正态度：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zh-CN" altLang="en-US" dirty="0"/>
              <a:t>动物有感情有意识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zh-CN" altLang="en-US" dirty="0"/>
              <a:t>同为轮回的众生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zh-CN" altLang="en-US" dirty="0"/>
              <a:t>动物的痛苦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zh-CN" altLang="en-US" dirty="0"/>
              <a:t>受奴役、被杀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zh-CN" altLang="en-US" dirty="0"/>
              <a:t>理解方法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zh-CN" altLang="en-US" dirty="0"/>
              <a:t>了解；代入</a:t>
            </a:r>
            <a:endParaRPr lang="en-US" altLang="zh-CN" dirty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zh-CN" altLang="en-US" dirty="0"/>
              <a:t>四，观修结果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en-US" altLang="zh-CN" dirty="0"/>
              <a:t> </a:t>
            </a:r>
            <a:r>
              <a:rPr lang="zh-CN" altLang="en-US" dirty="0"/>
              <a:t>忏悔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en-US" altLang="zh-CN" dirty="0"/>
              <a:t> </a:t>
            </a:r>
            <a:r>
              <a:rPr lang="zh-CN" altLang="en-US" dirty="0"/>
              <a:t>慈悲心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en-US" altLang="zh-CN" dirty="0"/>
              <a:t> </a:t>
            </a:r>
            <a:r>
              <a:rPr lang="zh-CN" altLang="en-US" dirty="0"/>
              <a:t>回向，行善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en-US" altLang="zh-CN" dirty="0"/>
              <a:t> </a:t>
            </a:r>
            <a:r>
              <a:rPr lang="zh-CN" altLang="en-US" dirty="0"/>
              <a:t>出离心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en-US" altLang="zh-CN" dirty="0"/>
              <a:t> </a:t>
            </a:r>
            <a:r>
              <a:rPr lang="zh-CN" altLang="en-US" dirty="0"/>
              <a:t>菩提心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865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139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宋体</vt:lpstr>
      <vt:lpstr>隶书</vt:lpstr>
      <vt:lpstr>Arial</vt:lpstr>
      <vt:lpstr>Calibri</vt:lpstr>
      <vt:lpstr>Office Theme</vt:lpstr>
      <vt:lpstr>轮回痛苦</vt:lpstr>
      <vt:lpstr>轮回痛苦(3)</vt:lpstr>
      <vt:lpstr>轮回痛苦(3)</vt:lpstr>
      <vt:lpstr>轮回痛苦(3)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人身难得的修法</dc:title>
  <dc:creator>Zuokun Zhang</dc:creator>
  <cp:lastModifiedBy>Zuokun Zhang</cp:lastModifiedBy>
  <cp:revision>34</cp:revision>
  <dcterms:created xsi:type="dcterms:W3CDTF">2017-03-14T20:57:56Z</dcterms:created>
  <dcterms:modified xsi:type="dcterms:W3CDTF">2017-06-13T00:56:33Z</dcterms:modified>
</cp:coreProperties>
</file>