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F93F-815B-44B8-9117-F46F2903D2B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8110-7B35-4925-AC93-F1A27DA2620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462" y="301924"/>
            <a:ext cx="1412293" cy="1975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677" y="5488474"/>
            <a:ext cx="931078" cy="9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9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轮回痛苦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之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三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</a:p>
          <a:p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dirty="0">
                <a:latin typeface="隶书" panose="02010509060101010101" pitchFamily="49" charset="-122"/>
                <a:ea typeface="隶书" panose="02010509060101010101" pitchFamily="49" charset="-122"/>
              </a:rPr>
              <a:t>2017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/6/6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20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轮回痛苦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一 理解轮回痛苦的意义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面对现实，抓住机会，自利利他。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二 理解轮回痛苦的两种途径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直接体会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间接经验</a:t>
            </a:r>
          </a:p>
        </p:txBody>
      </p:sp>
    </p:spTree>
    <p:extLst>
      <p:ext uri="{BB962C8B-B14F-4D97-AF65-F5344CB8AC3E}">
        <p14:creationId xmlns:p14="http://schemas.microsoft.com/office/powerpoint/2010/main" val="22135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轮回痛苦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(3)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ct val="120000"/>
              </a:lnSpc>
            </a:pPr>
            <a:r>
              <a:rPr lang="zh-CN" altLang="en-US" dirty="0"/>
              <a:t>三 修持框架或模式：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忏悔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慈悲心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回向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发菩提心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生起出离心：灵活运用生活素材  </a:t>
            </a:r>
          </a:p>
          <a:p>
            <a:pPr>
              <a:lnSpc>
                <a:spcPct val="120000"/>
              </a:lnSpc>
            </a:pP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四 两种修法：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思考轮回的痛苦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修轮回痛苦的禅定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9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隶书</vt:lpstr>
      <vt:lpstr>Arial</vt:lpstr>
      <vt:lpstr>Calibri</vt:lpstr>
      <vt:lpstr>Office Theme</vt:lpstr>
      <vt:lpstr>轮回痛苦</vt:lpstr>
      <vt:lpstr>轮回痛苦(3)</vt:lpstr>
      <vt:lpstr>轮回痛苦(3)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人身难得的修法</dc:title>
  <dc:creator>Zuokun Zhang</dc:creator>
  <cp:lastModifiedBy>Zuokun Zhang</cp:lastModifiedBy>
  <cp:revision>33</cp:revision>
  <dcterms:created xsi:type="dcterms:W3CDTF">2017-03-14T20:57:56Z</dcterms:created>
  <dcterms:modified xsi:type="dcterms:W3CDTF">2017-06-05T22:12:22Z</dcterms:modified>
</cp:coreProperties>
</file>