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4" r:id="rId6"/>
    <p:sldId id="263" r:id="rId7"/>
    <p:sldId id="262" r:id="rId8"/>
    <p:sldId id="261" r:id="rId9"/>
    <p:sldId id="27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99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99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8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01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2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10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60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4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15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2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03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DCC-B823-4196-86F3-498A7F12CE98}" type="datetimeFigureOut">
              <a:rPr lang="zh-CN" altLang="en-US" smtClean="0"/>
              <a:t>2019/5/22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6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“佛说稻杆经”视频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8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缘起法的修法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步骤：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1. </a:t>
            </a:r>
            <a:r>
              <a:rPr lang="zh-CN" altLang="en-US" sz="2800" dirty="0" smtClean="0"/>
              <a:t>毗卢七法。</a:t>
            </a:r>
          </a:p>
          <a:p>
            <a:pPr marL="0" indent="0">
              <a:buNone/>
            </a:pPr>
            <a:r>
              <a:rPr lang="en-US" altLang="zh-CN" sz="2800" dirty="0" smtClean="0"/>
              <a:t>2. </a:t>
            </a:r>
            <a:r>
              <a:rPr lang="zh-CN" altLang="en-US" sz="2800" dirty="0" smtClean="0"/>
              <a:t>排出污气。</a:t>
            </a:r>
          </a:p>
          <a:p>
            <a:pPr marL="0" indent="0">
              <a:buNone/>
            </a:pPr>
            <a:r>
              <a:rPr lang="en-US" altLang="zh-CN" sz="2800" dirty="0" smtClean="0"/>
              <a:t>3. </a:t>
            </a:r>
            <a:r>
              <a:rPr lang="zh-CN" altLang="en-US" sz="2800" dirty="0" smtClean="0"/>
              <a:t>发菩提心。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4. </a:t>
            </a:r>
            <a:r>
              <a:rPr lang="zh-CN" altLang="en-US" sz="2800" dirty="0" smtClean="0"/>
              <a:t>观想。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5. </a:t>
            </a:r>
            <a:r>
              <a:rPr lang="zh-CN" altLang="en-US" sz="2800" dirty="0" smtClean="0"/>
              <a:t>祈祷。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6. </a:t>
            </a:r>
            <a:r>
              <a:rPr lang="zh-CN" altLang="en-US" sz="2800" dirty="0" smtClean="0"/>
              <a:t>念缘起咒。</a:t>
            </a:r>
          </a:p>
          <a:p>
            <a:pPr marL="0" indent="0">
              <a:buNone/>
            </a:pPr>
            <a:r>
              <a:rPr lang="en-US" altLang="zh-CN" sz="2800" dirty="0" smtClean="0"/>
              <a:t>7. </a:t>
            </a:r>
            <a:r>
              <a:rPr lang="zh-CN" altLang="en-US" sz="2800" dirty="0" smtClean="0"/>
              <a:t>观察。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8. </a:t>
            </a:r>
            <a:r>
              <a:rPr lang="zh-CN" altLang="en-US" sz="2800" dirty="0" smtClean="0"/>
              <a:t>化光融入。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 smtClean="0"/>
              <a:t>9. </a:t>
            </a:r>
            <a:r>
              <a:rPr lang="zh-CN" altLang="en-US" sz="2800" dirty="0" smtClean="0"/>
              <a:t>回向。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812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观</a:t>
            </a:r>
            <a:r>
              <a:rPr lang="zh-CN" altLang="en-US" sz="2800" dirty="0" smtClean="0"/>
              <a:t>想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先用视觉的方法，等熟悉了以后用意识的方法。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要清楚，越清楚越好。</a:t>
            </a:r>
          </a:p>
          <a:p>
            <a:pPr marL="0" indent="0">
              <a:buNone/>
            </a:pPr>
            <a:r>
              <a:rPr lang="zh-CN" altLang="en-US" sz="2800" dirty="0" smtClean="0"/>
              <a:t>观想释迦牟尼佛身呈金黄色，坐在莲花座上面，在自己面前的空中，面朝自己。</a:t>
            </a:r>
          </a:p>
          <a:p>
            <a:pPr marL="0" indent="0">
              <a:buNone/>
            </a:pPr>
            <a:r>
              <a:rPr lang="zh-CN" altLang="en-US" sz="2800" dirty="0" smtClean="0"/>
              <a:t>只要有信心的话，我们把释迦牟尼佛观想在自己面前的空中祈祷，跟在真实的佛的前面祈祷是一样的。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509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祈祷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念佛的名号“</a:t>
            </a:r>
            <a:r>
              <a:rPr lang="zh-CN" altLang="en-US" sz="2400" dirty="0" smtClean="0">
                <a:solidFill>
                  <a:srgbClr val="00B050"/>
                </a:solidFill>
              </a:rPr>
              <a:t>南无本师释迦牟尼佛</a:t>
            </a:r>
            <a:r>
              <a:rPr lang="zh-CN" altLang="en-US" sz="2400" dirty="0" smtClean="0"/>
              <a:t>”       或者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 smtClean="0"/>
              <a:t>心咒“</a:t>
            </a:r>
            <a:r>
              <a:rPr lang="zh-CN" altLang="en-US" sz="2400" dirty="0" smtClean="0">
                <a:solidFill>
                  <a:srgbClr val="FF0000"/>
                </a:solidFill>
              </a:rPr>
              <a:t>达雅塔 嗡 牟尼牟尼 玛哈牟那耶  娑哈</a:t>
            </a:r>
            <a:r>
              <a:rPr lang="zh-CN" altLang="en-US" sz="2400" dirty="0" smtClean="0"/>
              <a:t>”。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用强大的信心祈祷释迦牟尼佛，让我在这一座当中能够证悟缘起法。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时间的长短自己来决定。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624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念缘起咒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嗡耶达儿玛嘿德扎巴哇</a:t>
            </a:r>
            <a:r>
              <a:rPr lang="zh-CN" altLang="en-US" sz="1800" dirty="0" smtClean="0"/>
              <a:t>        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诸法从缘起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所有</a:t>
            </a:r>
            <a:r>
              <a:rPr lang="zh-CN" altLang="en-US" sz="1800" dirty="0"/>
              <a:t>的法都是从因缘中产生的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万事</a:t>
            </a:r>
            <a:r>
              <a:rPr lang="zh-CN" altLang="en-US" sz="1800" dirty="0"/>
              <a:t>万物都是从因缘生起，没有一个不需要因缘的。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嘿登得堪达塔嘎多哈雅巴达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如来说是因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佛</a:t>
            </a:r>
            <a:r>
              <a:rPr lang="zh-CN" altLang="en-US" sz="1800" dirty="0"/>
              <a:t>说了万事万物的因</a:t>
            </a:r>
            <a:r>
              <a:rPr lang="zh-CN" altLang="en-US" sz="1800" dirty="0" smtClean="0"/>
              <a:t>。佛</a:t>
            </a:r>
            <a:r>
              <a:rPr lang="zh-CN" altLang="en-US" sz="1800" dirty="0"/>
              <a:t>说不是造物主、不是万能神</a:t>
            </a:r>
            <a:r>
              <a:rPr lang="zh-CN" altLang="en-US" sz="1800" dirty="0" smtClean="0"/>
              <a:t>、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不是</a:t>
            </a:r>
            <a:r>
              <a:rPr lang="zh-CN" altLang="en-US" sz="1800" dirty="0"/>
              <a:t>无因无缘，而是有因有缘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因</a:t>
            </a:r>
            <a:r>
              <a:rPr lang="zh-CN" altLang="en-US" sz="1800" dirty="0"/>
              <a:t>相应和缘相应，就是万事万物的因缘。</a:t>
            </a:r>
          </a:p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得堪匝友呢若达</a:t>
            </a:r>
            <a:r>
              <a:rPr lang="zh-CN" altLang="en-US" sz="1800" dirty="0" smtClean="0"/>
              <a:t>                     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彼法因缘尽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因</a:t>
            </a:r>
            <a:r>
              <a:rPr lang="zh-CN" altLang="en-US" sz="1800" dirty="0"/>
              <a:t>和缘最终灭的时候，然后这个法也会灭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所以</a:t>
            </a:r>
            <a:r>
              <a:rPr lang="zh-CN" altLang="en-US" sz="1800" dirty="0"/>
              <a:t>万事万物的诞生、存在、毁灭，都跟因缘有关系</a:t>
            </a:r>
            <a:r>
              <a:rPr lang="zh-CN" altLang="en-US" sz="1800" dirty="0" smtClean="0"/>
              <a:t>，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</a:t>
            </a:r>
            <a:r>
              <a:rPr lang="zh-CN" altLang="en-US" sz="1800" dirty="0" smtClean="0"/>
              <a:t>                     跟</a:t>
            </a:r>
            <a:r>
              <a:rPr lang="zh-CN" altLang="en-US" sz="1800" dirty="0"/>
              <a:t>鬼、神等等根本就没有关系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它</a:t>
            </a:r>
            <a:r>
              <a:rPr lang="zh-CN" altLang="en-US" sz="1800" dirty="0"/>
              <a:t>毁灭的时候也是因为它的因缘不存在</a:t>
            </a:r>
            <a:r>
              <a:rPr lang="zh-CN" altLang="en-US" sz="1800" dirty="0" smtClean="0"/>
              <a:t>，它</a:t>
            </a:r>
            <a:r>
              <a:rPr lang="zh-CN" altLang="en-US" sz="1800" dirty="0"/>
              <a:t>就毁灭了。</a:t>
            </a:r>
          </a:p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诶旺巴德 玛哈夏儿玛纳娑哈</a:t>
            </a:r>
            <a:r>
              <a:rPr lang="zh-CN" altLang="en-US" sz="1800" dirty="0" smtClean="0"/>
              <a:t>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是大沙门说</a:t>
            </a: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大沙门说，就是佛说的。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这样子的缘起性空的道理，只有佛才讲这样的因缘法。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念多少，多长时间，也是自己决定。</a:t>
            </a:r>
          </a:p>
          <a:p>
            <a:pPr marL="0" indent="0">
              <a:buNone/>
            </a:pPr>
            <a:r>
              <a:rPr lang="zh-CN" altLang="en-US" sz="1800" dirty="0" smtClean="0"/>
              <a:t>念的时候，尽量地去想它的内容</a:t>
            </a:r>
            <a:r>
              <a:rPr lang="zh-CN" altLang="en-US" sz="1800" dirty="0"/>
              <a:t>：</a:t>
            </a:r>
            <a:r>
              <a:rPr lang="zh-CN" altLang="en-US" sz="1800" dirty="0" smtClean="0"/>
              <a:t>万事万物都是从因缘产生的，因缘灭的时候万事万物都会灭的，就这样子尽量地去想，边想边念。</a:t>
            </a:r>
          </a:p>
          <a:p>
            <a:pPr marL="0" indent="0">
              <a:buNone/>
            </a:pPr>
            <a:endParaRPr lang="zh-CN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060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观察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修法一</a:t>
            </a:r>
            <a:r>
              <a:rPr lang="zh-CN" altLang="en-US" sz="2800" dirty="0"/>
              <a:t>（</a:t>
            </a:r>
            <a:r>
              <a:rPr lang="zh-CN" altLang="en-US" sz="2800" dirty="0" smtClean="0"/>
              <a:t>五个规律）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000" dirty="0" smtClean="0"/>
              <a:t>观察的时候就不需要念。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1. </a:t>
            </a:r>
            <a:r>
              <a:rPr lang="zh-CN" altLang="en-US" sz="2000" dirty="0" smtClean="0"/>
              <a:t>思考不常。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2. </a:t>
            </a:r>
            <a:r>
              <a:rPr lang="zh-CN" altLang="en-US" sz="2000" dirty="0" smtClean="0"/>
              <a:t>思考不断。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3. </a:t>
            </a:r>
            <a:r>
              <a:rPr lang="zh-CN" altLang="en-US" sz="2000" dirty="0" smtClean="0"/>
              <a:t>思考不移。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4. </a:t>
            </a:r>
            <a:r>
              <a:rPr lang="zh-CN" altLang="en-US" sz="2000" dirty="0" smtClean="0"/>
              <a:t>思考“从小因生大果”（重要）。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自己所看到的、所听到的、所知道的，这些当中，一个很小的因，最后就会产生了一个很大的果，就把这些一个一个去思维，思维了以后，最后我们坚定不移地相信：很小的因，可以产生非常大的果。然后对因果产生信心，深信不疑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5. </a:t>
            </a:r>
            <a:r>
              <a:rPr lang="zh-CN" altLang="en-US" sz="2000" dirty="0"/>
              <a:t>思考“与彼相似”</a:t>
            </a:r>
            <a:r>
              <a:rPr lang="zh-CN" altLang="en-US" sz="2000" dirty="0" smtClean="0"/>
              <a:t>（更重要）</a:t>
            </a:r>
            <a:r>
              <a:rPr lang="zh-CN" altLang="en-US" sz="2000" dirty="0"/>
              <a:t>。</a:t>
            </a:r>
          </a:p>
          <a:p>
            <a:pPr marL="0" indent="0">
              <a:buNone/>
            </a:pPr>
            <a:r>
              <a:rPr lang="zh-CN" altLang="en-US" sz="2000" dirty="0"/>
              <a:t>“相似”，因和果是相似的，什么样的因，就会有什么样的果。比如说有情众生，鸡生鸡、狗生狗等等。然后植物，那么就是花、草等等，它们也是自己的因，才会产生它自己的果，这些因和果永远都不会错乱。</a:t>
            </a:r>
          </a:p>
          <a:p>
            <a:pPr marL="0" indent="0">
              <a:buNone/>
            </a:pPr>
            <a:r>
              <a:rPr lang="zh-CN" altLang="en-US" sz="2000" dirty="0"/>
              <a:t>通过这个方法思考，最后相信，什么样的因，就会有什么样的果。善恶因果，它永远都是不错乱的，而且，很小的善或者是很小的恶，可以有很大的果报</a:t>
            </a:r>
            <a:r>
              <a:rPr lang="zh-CN" altLang="en-US" sz="2000" dirty="0" smtClean="0"/>
              <a:t>。</a:t>
            </a:r>
          </a:p>
          <a:p>
            <a:pPr marL="0" indent="0">
              <a:buNone/>
            </a:pPr>
            <a:endParaRPr lang="zh-CN" altLang="en-US" sz="1800" dirty="0" smtClean="0"/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762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观察</a:t>
            </a:r>
            <a:r>
              <a:rPr lang="en-US" altLang="zh-CN" sz="2800" dirty="0"/>
              <a:t>—</a:t>
            </a:r>
            <a:r>
              <a:rPr lang="zh-CN" altLang="en-US" sz="2800" dirty="0"/>
              <a:t>修法</a:t>
            </a:r>
            <a:r>
              <a:rPr lang="zh-CN" altLang="en-US" sz="2800" dirty="0" smtClean="0"/>
              <a:t>一（五个规律）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因果和轮回，这两个是佛教的基本的思想。如果是我们对这个因果和轮回有疑问，这样子的话，我们在修行上面，有很多问题是没有办法解决的。所以，首先我们必须要解决这两个问题。</a:t>
            </a:r>
            <a:endParaRPr lang="en-US" altLang="zh-CN" sz="2400" dirty="0" smtClean="0"/>
          </a:p>
          <a:p>
            <a:pPr marL="0" indent="0">
              <a:buNone/>
            </a:pPr>
            <a:endParaRPr lang="zh-CN" altLang="en-US" sz="2400" dirty="0" smtClean="0"/>
          </a:p>
          <a:p>
            <a:pPr marL="0" indent="0">
              <a:buNone/>
            </a:pPr>
            <a:r>
              <a:rPr lang="zh-CN" altLang="en-US" sz="2400" dirty="0" smtClean="0"/>
              <a:t>通过去思考这个五种规律，尤其是思考后面的两个规律。最后就是坚定不移的相信“小因生大果”。对这样子 “善有善报、恶有恶报”的因果，有特别相信的感觉，这个时候就停下来不思考，就在这个深信不疑的信心当中</a:t>
            </a:r>
            <a:r>
              <a:rPr lang="zh-CN" altLang="en-US" sz="2400" dirty="0" smtClean="0">
                <a:solidFill>
                  <a:srgbClr val="00B050"/>
                </a:solidFill>
              </a:rPr>
              <a:t>安住</a:t>
            </a:r>
            <a:r>
              <a:rPr lang="zh-CN" altLang="en-US" sz="2400" dirty="0" smtClean="0"/>
              <a:t>。安住了一两分钟以后呢，当这个信心逐渐的消失的时候呢，然后又去思考，反复地这样去思考。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85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观察</a:t>
            </a:r>
            <a:r>
              <a:rPr lang="en-US" altLang="zh-CN" sz="2800" dirty="0"/>
              <a:t>—</a:t>
            </a:r>
            <a:r>
              <a:rPr lang="zh-CN" altLang="en-US" sz="2800" dirty="0" smtClean="0"/>
              <a:t>修法二（缘起性空）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/>
              <a:t>这个因，在不观察的情况下，可以产生果，这个没有任何的疑问；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但是深入了解的时候，因和果是同时或者是前后，都没办法产生果。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通过这个方式反复去思考，就有一个很强大的感受</a:t>
            </a:r>
            <a:r>
              <a:rPr lang="en-US" altLang="zh-CN" sz="2000" dirty="0" smtClean="0"/>
              <a:t>——</a:t>
            </a:r>
            <a:r>
              <a:rPr lang="zh-CN" altLang="en-US" sz="2000" dirty="0" smtClean="0"/>
              <a:t>实际上这个因，是没有办法产生果。果，再怎么观察，再怎么样去想，都是没有办法从因直接产生，这个就叫作“无生”。不生不灭、无来无去、无生，这些都是一个意思。</a:t>
            </a: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 smtClean="0"/>
          </a:p>
          <a:p>
            <a:pPr marL="0" indent="0">
              <a:buNone/>
            </a:pPr>
            <a:r>
              <a:rPr lang="zh-CN" altLang="en-US" sz="2000" dirty="0" smtClean="0"/>
              <a:t>深入去观察了以后，就深深体会到，实际上，稻芽没有从稻种产生，稻种从来都没有产生这个稻芽。这个体会特别深刻的时候，就在这个“无生”、“无来”当中停留下来安住。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936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思考题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1. </a:t>
            </a:r>
            <a:r>
              <a:rPr lang="zh-CN" altLang="en-US" sz="2400" dirty="0" smtClean="0"/>
              <a:t>如何可以将佛像观想清楚？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2. </a:t>
            </a:r>
            <a:r>
              <a:rPr lang="zh-CN" altLang="en-US" sz="2400" dirty="0" smtClean="0"/>
              <a:t>为什么我们观想佛就跟真实的佛在我们面前一样？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3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为什么念一遍缘起咒相当于念一部大藏经？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4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缘起咒讲的是什么？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5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分享几个“小因生大果”的例子。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6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分享几个“与彼相似”的例子。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7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“色即是空，空即是色”和“不生不灭，无来无去”是一样的吗？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8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打坐中如何强化自己的感受？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9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提出你的困扰或分享你的经验、新发现。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2981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1615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主题​​</vt:lpstr>
      <vt:lpstr>“佛说稻杆经”视频5</vt:lpstr>
      <vt:lpstr>缘起法的修法</vt:lpstr>
      <vt:lpstr>观想</vt:lpstr>
      <vt:lpstr>祈祷</vt:lpstr>
      <vt:lpstr>念缘起咒</vt:lpstr>
      <vt:lpstr>观察—修法一（五个规律）</vt:lpstr>
      <vt:lpstr>观察—修法一（五个规律）</vt:lpstr>
      <vt:lpstr>观察—修法二（缘起性空）</vt:lpstr>
      <vt:lpstr>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佛说稻杆经视频5</dc:title>
  <dc:creator>user</dc:creator>
  <cp:lastModifiedBy>harris</cp:lastModifiedBy>
  <cp:revision>95</cp:revision>
  <dcterms:created xsi:type="dcterms:W3CDTF">2019-05-17T03:01:47Z</dcterms:created>
  <dcterms:modified xsi:type="dcterms:W3CDTF">2019-05-23T06:24:05Z</dcterms:modified>
</cp:coreProperties>
</file>