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3" r:id="rId5"/>
    <p:sldId id="310" r:id="rId6"/>
    <p:sldId id="311" r:id="rId7"/>
    <p:sldId id="312" r:id="rId8"/>
    <p:sldId id="313" r:id="rId9"/>
    <p:sldId id="314" r:id="rId10"/>
    <p:sldId id="31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56AE5E68-697D-4D15-B71F-0B17B2E8435B}"/>
    <pc:docChg chg="undo custSel addSld delSld modSld sldOrd">
      <pc:chgData name="che oscar" userId="b8ef3d42af06e089" providerId="LiveId" clId="{56AE5E68-697D-4D15-B71F-0B17B2E8435B}" dt="2022-01-04T02:32:19.205" v="1807"/>
      <pc:docMkLst>
        <pc:docMk/>
      </pc:docMkLst>
      <pc:sldChg chg="modSp mod">
        <pc:chgData name="che oscar" userId="b8ef3d42af06e089" providerId="LiveId" clId="{56AE5E68-697D-4D15-B71F-0B17B2E8435B}" dt="2022-01-04T02:32:19.205" v="1807"/>
        <pc:sldMkLst>
          <pc:docMk/>
          <pc:sldMk cId="278844709" sldId="286"/>
        </pc:sldMkLst>
        <pc:spChg chg="mod">
          <ac:chgData name="che oscar" userId="b8ef3d42af06e089" providerId="LiveId" clId="{56AE5E68-697D-4D15-B71F-0B17B2E8435B}" dt="2022-01-04T02:32:19.205" v="1807"/>
          <ac:spMkLst>
            <pc:docMk/>
            <pc:sldMk cId="278844709" sldId="286"/>
            <ac:spMk id="3" creationId="{DDAC3B9C-48E7-4A4A-9CFF-44674130DA00}"/>
          </ac:spMkLst>
        </pc:spChg>
      </pc:sldChg>
      <pc:sldChg chg="modSp mod">
        <pc:chgData name="che oscar" userId="b8ef3d42af06e089" providerId="LiveId" clId="{56AE5E68-697D-4D15-B71F-0B17B2E8435B}" dt="2022-01-02T21:30:41.390" v="323"/>
        <pc:sldMkLst>
          <pc:docMk/>
          <pc:sldMk cId="2735963527" sldId="293"/>
        </pc:sldMkLst>
        <pc:spChg chg="mod">
          <ac:chgData name="che oscar" userId="b8ef3d42af06e089" providerId="LiveId" clId="{56AE5E68-697D-4D15-B71F-0B17B2E8435B}" dt="2022-01-02T21:30:41.390" v="323"/>
          <ac:spMkLst>
            <pc:docMk/>
            <pc:sldMk cId="2735963527" sldId="293"/>
            <ac:spMk id="3" creationId="{DDAC3B9C-48E7-4A4A-9CFF-44674130DA00}"/>
          </ac:spMkLst>
        </pc:spChg>
      </pc:sldChg>
      <pc:sldChg chg="modSp mod">
        <pc:chgData name="che oscar" userId="b8ef3d42af06e089" providerId="LiveId" clId="{56AE5E68-697D-4D15-B71F-0B17B2E8435B}" dt="2022-01-03T00:30:17.713" v="1646" actId="20577"/>
        <pc:sldMkLst>
          <pc:docMk/>
          <pc:sldMk cId="1950499535" sldId="295"/>
        </pc:sldMkLst>
        <pc:spChg chg="mod">
          <ac:chgData name="che oscar" userId="b8ef3d42af06e089" providerId="LiveId" clId="{56AE5E68-697D-4D15-B71F-0B17B2E8435B}" dt="2022-01-02T21:03:04.780" v="37"/>
          <ac:spMkLst>
            <pc:docMk/>
            <pc:sldMk cId="1950499535" sldId="295"/>
            <ac:spMk id="2" creationId="{F1CC5D89-EBDF-434D-A702-A549868C08C7}"/>
          </ac:spMkLst>
        </pc:spChg>
        <pc:spChg chg="mod">
          <ac:chgData name="che oscar" userId="b8ef3d42af06e089" providerId="LiveId" clId="{56AE5E68-697D-4D15-B71F-0B17B2E8435B}" dt="2022-01-03T00:30:17.713" v="1646" actId="20577"/>
          <ac:spMkLst>
            <pc:docMk/>
            <pc:sldMk cId="1950499535" sldId="295"/>
            <ac:spMk id="3" creationId="{DDAC3B9C-48E7-4A4A-9CFF-44674130DA00}"/>
          </ac:spMkLst>
        </pc:spChg>
      </pc:sldChg>
      <pc:sldChg chg="del">
        <pc:chgData name="che oscar" userId="b8ef3d42af06e089" providerId="LiveId" clId="{56AE5E68-697D-4D15-B71F-0B17B2E8435B}" dt="2022-01-02T21:14:36.063" v="136" actId="2696"/>
        <pc:sldMkLst>
          <pc:docMk/>
          <pc:sldMk cId="1757887386" sldId="296"/>
        </pc:sldMkLst>
      </pc:sldChg>
      <pc:sldChg chg="del">
        <pc:chgData name="che oscar" userId="b8ef3d42af06e089" providerId="LiveId" clId="{56AE5E68-697D-4D15-B71F-0B17B2E8435B}" dt="2022-01-02T21:14:36.063" v="136" actId="2696"/>
        <pc:sldMkLst>
          <pc:docMk/>
          <pc:sldMk cId="1573113968" sldId="304"/>
        </pc:sldMkLst>
      </pc:sldChg>
      <pc:sldChg chg="del">
        <pc:chgData name="che oscar" userId="b8ef3d42af06e089" providerId="LiveId" clId="{56AE5E68-697D-4D15-B71F-0B17B2E8435B}" dt="2022-01-02T21:14:36.063" v="136" actId="2696"/>
        <pc:sldMkLst>
          <pc:docMk/>
          <pc:sldMk cId="2089282712" sldId="305"/>
        </pc:sldMkLst>
      </pc:sldChg>
      <pc:sldChg chg="del">
        <pc:chgData name="che oscar" userId="b8ef3d42af06e089" providerId="LiveId" clId="{56AE5E68-697D-4D15-B71F-0B17B2E8435B}" dt="2022-01-02T22:37:34.842" v="763" actId="2696"/>
        <pc:sldMkLst>
          <pc:docMk/>
          <pc:sldMk cId="2285739562" sldId="306"/>
        </pc:sldMkLst>
      </pc:sldChg>
      <pc:sldChg chg="del">
        <pc:chgData name="che oscar" userId="b8ef3d42af06e089" providerId="LiveId" clId="{56AE5E68-697D-4D15-B71F-0B17B2E8435B}" dt="2022-01-02T22:37:34.842" v="763" actId="2696"/>
        <pc:sldMkLst>
          <pc:docMk/>
          <pc:sldMk cId="300617105" sldId="307"/>
        </pc:sldMkLst>
      </pc:sldChg>
      <pc:sldChg chg="del">
        <pc:chgData name="che oscar" userId="b8ef3d42af06e089" providerId="LiveId" clId="{56AE5E68-697D-4D15-B71F-0B17B2E8435B}" dt="2022-01-02T22:37:34.842" v="763" actId="2696"/>
        <pc:sldMkLst>
          <pc:docMk/>
          <pc:sldMk cId="3937301525" sldId="308"/>
        </pc:sldMkLst>
      </pc:sldChg>
      <pc:sldChg chg="del">
        <pc:chgData name="che oscar" userId="b8ef3d42af06e089" providerId="LiveId" clId="{56AE5E68-697D-4D15-B71F-0B17B2E8435B}" dt="2022-01-02T22:37:34.842" v="763" actId="2696"/>
        <pc:sldMkLst>
          <pc:docMk/>
          <pc:sldMk cId="3707374193" sldId="309"/>
        </pc:sldMkLst>
      </pc:sldChg>
      <pc:sldChg chg="modSp add mod">
        <pc:chgData name="che oscar" userId="b8ef3d42af06e089" providerId="LiveId" clId="{56AE5E68-697D-4D15-B71F-0B17B2E8435B}" dt="2022-01-02T22:16:43.605" v="538"/>
        <pc:sldMkLst>
          <pc:docMk/>
          <pc:sldMk cId="2594042174" sldId="310"/>
        </pc:sldMkLst>
        <pc:spChg chg="mod">
          <ac:chgData name="che oscar" userId="b8ef3d42af06e089" providerId="LiveId" clId="{56AE5E68-697D-4D15-B71F-0B17B2E8435B}" dt="2022-01-02T22:16:43.605" v="538"/>
          <ac:spMkLst>
            <pc:docMk/>
            <pc:sldMk cId="2594042174" sldId="310"/>
            <ac:spMk id="3" creationId="{DDAC3B9C-48E7-4A4A-9CFF-44674130DA00}"/>
          </ac:spMkLst>
        </pc:spChg>
      </pc:sldChg>
      <pc:sldChg chg="modSp add mod">
        <pc:chgData name="che oscar" userId="b8ef3d42af06e089" providerId="LiveId" clId="{56AE5E68-697D-4D15-B71F-0B17B2E8435B}" dt="2022-01-02T23:23:41.095" v="1010" actId="20577"/>
        <pc:sldMkLst>
          <pc:docMk/>
          <pc:sldMk cId="1212954841" sldId="311"/>
        </pc:sldMkLst>
        <pc:spChg chg="mod">
          <ac:chgData name="che oscar" userId="b8ef3d42af06e089" providerId="LiveId" clId="{56AE5E68-697D-4D15-B71F-0B17B2E8435B}" dt="2022-01-02T23:23:41.095" v="1010" actId="20577"/>
          <ac:spMkLst>
            <pc:docMk/>
            <pc:sldMk cId="1212954841" sldId="311"/>
            <ac:spMk id="3" creationId="{DDAC3B9C-48E7-4A4A-9CFF-44674130DA00}"/>
          </ac:spMkLst>
        </pc:spChg>
      </pc:sldChg>
      <pc:sldChg chg="modSp add mod">
        <pc:chgData name="che oscar" userId="b8ef3d42af06e089" providerId="LiveId" clId="{56AE5E68-697D-4D15-B71F-0B17B2E8435B}" dt="2022-01-02T23:45:41.729" v="1218" actId="20577"/>
        <pc:sldMkLst>
          <pc:docMk/>
          <pc:sldMk cId="4272273609" sldId="312"/>
        </pc:sldMkLst>
        <pc:spChg chg="mod">
          <ac:chgData name="che oscar" userId="b8ef3d42af06e089" providerId="LiveId" clId="{56AE5E68-697D-4D15-B71F-0B17B2E8435B}" dt="2022-01-02T23:45:41.729" v="1218" actId="20577"/>
          <ac:spMkLst>
            <pc:docMk/>
            <pc:sldMk cId="4272273609" sldId="312"/>
            <ac:spMk id="3" creationId="{DDAC3B9C-48E7-4A4A-9CFF-44674130DA00}"/>
          </ac:spMkLst>
        </pc:spChg>
      </pc:sldChg>
      <pc:sldChg chg="modSp add mod ord">
        <pc:chgData name="che oscar" userId="b8ef3d42af06e089" providerId="LiveId" clId="{56AE5E68-697D-4D15-B71F-0B17B2E8435B}" dt="2022-01-02T23:54:31.541" v="1397" actId="20577"/>
        <pc:sldMkLst>
          <pc:docMk/>
          <pc:sldMk cId="864708042" sldId="313"/>
        </pc:sldMkLst>
        <pc:spChg chg="mod">
          <ac:chgData name="che oscar" userId="b8ef3d42af06e089" providerId="LiveId" clId="{56AE5E68-697D-4D15-B71F-0B17B2E8435B}" dt="2022-01-02T23:46:37.110" v="1242"/>
          <ac:spMkLst>
            <pc:docMk/>
            <pc:sldMk cId="864708042" sldId="313"/>
            <ac:spMk id="2" creationId="{F1CC5D89-EBDF-434D-A702-A549868C08C7}"/>
          </ac:spMkLst>
        </pc:spChg>
        <pc:spChg chg="mod">
          <ac:chgData name="che oscar" userId="b8ef3d42af06e089" providerId="LiveId" clId="{56AE5E68-697D-4D15-B71F-0B17B2E8435B}" dt="2022-01-02T23:54:31.541" v="1397" actId="20577"/>
          <ac:spMkLst>
            <pc:docMk/>
            <pc:sldMk cId="864708042" sldId="313"/>
            <ac:spMk id="3" creationId="{DDAC3B9C-48E7-4A4A-9CFF-44674130DA00}"/>
          </ac:spMkLst>
        </pc:spChg>
      </pc:sldChg>
      <pc:sldChg chg="modSp add mod ord">
        <pc:chgData name="che oscar" userId="b8ef3d42af06e089" providerId="LiveId" clId="{56AE5E68-697D-4D15-B71F-0B17B2E8435B}" dt="2022-01-03T00:11:55.624" v="1565" actId="20577"/>
        <pc:sldMkLst>
          <pc:docMk/>
          <pc:sldMk cId="3518240671" sldId="314"/>
        </pc:sldMkLst>
        <pc:spChg chg="mod">
          <ac:chgData name="che oscar" userId="b8ef3d42af06e089" providerId="LiveId" clId="{56AE5E68-697D-4D15-B71F-0B17B2E8435B}" dt="2022-01-03T00:11:55.624" v="1565" actId="20577"/>
          <ac:spMkLst>
            <pc:docMk/>
            <pc:sldMk cId="3518240671" sldId="314"/>
            <ac:spMk id="3" creationId="{DDAC3B9C-48E7-4A4A-9CFF-44674130DA00}"/>
          </ac:spMkLst>
        </pc:spChg>
      </pc:sldChg>
      <pc:sldChg chg="modSp add mod">
        <pc:chgData name="che oscar" userId="b8ef3d42af06e089" providerId="LiveId" clId="{56AE5E68-697D-4D15-B71F-0B17B2E8435B}" dt="2022-01-03T00:24:07.582" v="1618" actId="20577"/>
        <pc:sldMkLst>
          <pc:docMk/>
          <pc:sldMk cId="2824312787" sldId="315"/>
        </pc:sldMkLst>
        <pc:spChg chg="mod">
          <ac:chgData name="che oscar" userId="b8ef3d42af06e089" providerId="LiveId" clId="{56AE5E68-697D-4D15-B71F-0B17B2E8435B}" dt="2022-01-03T00:24:07.582" v="1618" actId="20577"/>
          <ac:spMkLst>
            <pc:docMk/>
            <pc:sldMk cId="2824312787" sldId="315"/>
            <ac:spMk id="3" creationId="{DDAC3B9C-48E7-4A4A-9CFF-44674130DA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2022-01-03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佛说稻秆经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第九课（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经文：增长爱者。名之为取。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释义：爱（贪）在增长的时候失去控制，最后就变成了实际的行动，这就叫作取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爱是心理的反应，只有爱没有实际行动的话，那么不会造太多罪业或者是善业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82431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眼根和视觉有什么区别？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如何理解“痛并快乐着”这种受？或者说这样的受存在吗？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/>
              <a:t>你同意“现在我们这一生当中做的很多事情对这一世没有太大帮助，而是下一世的因”吗</a:t>
            </a:r>
            <a:r>
              <a:rPr lang="en-CA" altLang="zh-CN" sz="2200" dirty="0"/>
              <a:t>?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我们为了利益天下所有的众生，下定决心成佛</a:t>
            </a:r>
            <a:endParaRPr lang="en-CA" altLang="zh-CN" sz="2400" dirty="0"/>
          </a:p>
          <a:p>
            <a:r>
              <a:rPr lang="zh-CN" altLang="en-US" sz="2400" dirty="0"/>
              <a:t>为了成佛我们如理如法的共修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为什么学缘起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/>
              <a:t>贪心是用白骨观断除，嗔恨心就用慈悲心断除，痴就是要用缘起、缘起学说来断除</a:t>
            </a:r>
            <a:endParaRPr lang="en-CA" altLang="zh-CN" sz="2200" dirty="0"/>
          </a:p>
          <a:p>
            <a:r>
              <a:rPr lang="zh-CN" altLang="en-US" sz="2200" dirty="0"/>
              <a:t>不懂缘起，我们每一个人都很迷茫。这个世界的本质是什么？它的规律是什么？我们是从哪里来的？怎么样诞生？以后要去哪里？要学缘起，要学</a:t>
            </a:r>
            <a:r>
              <a:rPr lang="en-US" altLang="zh-CN" sz="2200" dirty="0"/>
              <a:t>《</a:t>
            </a:r>
            <a:r>
              <a:rPr lang="zh-CN" altLang="en-US" sz="2200" dirty="0"/>
              <a:t>稻秆经</a:t>
            </a:r>
            <a:r>
              <a:rPr lang="en-US" altLang="zh-CN" sz="2200" dirty="0"/>
              <a:t>》</a:t>
            </a:r>
            <a:r>
              <a:rPr lang="zh-CN" altLang="en-US" sz="2200" dirty="0"/>
              <a:t>，还有</a:t>
            </a:r>
            <a:r>
              <a:rPr lang="en-US" altLang="zh-CN" sz="2200" dirty="0"/>
              <a:t>《</a:t>
            </a:r>
            <a:r>
              <a:rPr lang="zh-CN" altLang="en-US" sz="2200" dirty="0"/>
              <a:t>缘起经</a:t>
            </a:r>
            <a:r>
              <a:rPr lang="en-US" altLang="zh-CN" sz="2200" dirty="0"/>
              <a:t>》</a:t>
            </a:r>
            <a:r>
              <a:rPr lang="zh-CN" altLang="en-US" sz="2200" dirty="0"/>
              <a:t>，这样以后，我们就会明白</a:t>
            </a:r>
            <a:endParaRPr lang="en-CA" altLang="zh-CN" sz="2200" dirty="0"/>
          </a:p>
          <a:p>
            <a:r>
              <a:rPr lang="zh-CN" altLang="en-US" sz="2200" dirty="0"/>
              <a:t>缘起学好了以后，我们就精通了佛教的世界观和人生观</a:t>
            </a:r>
            <a:endParaRPr lang="en-CA" altLang="zh-CN" sz="2200" dirty="0"/>
          </a:p>
          <a:p>
            <a:pPr lvl="1"/>
            <a:r>
              <a:rPr lang="zh-CN" altLang="en-US" sz="2000" dirty="0"/>
              <a:t>佛教的人生观有一个重要的部分就是对人的生死有一个正确的了解，还有就</a:t>
            </a:r>
            <a:r>
              <a:rPr lang="zh-CN" altLang="en-US" sz="2000"/>
              <a:t>是对人</a:t>
            </a:r>
            <a:r>
              <a:rPr lang="zh-CN" altLang="en-US" sz="2000" dirty="0"/>
              <a:t>的本质有正确的认识</a:t>
            </a:r>
            <a:endParaRPr lang="en-CA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504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经文：及余种种无知。此是无明。有无明故。于诸境界起贪嗔痴。于诸境界起贪嗔痴者。此是无明缘行。而于诸事能了别者。名之为识。与识俱生四取蕴者。此是名色。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我们所有的无知、愚昧、愚蠢都是无明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因为有无明，所以当眼睛看到的物质、耳朵听到的声音、手接触到的东西（外境）的时候，我们立即就认为它是真实的；然后开始对这些东西产生贪心、嗔恨心、痴心。当对外境生起贪嗔痴的时候，就是无明对行（造业）起了缘的作用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意识能够了解和识别所有的事物（第一刹那的意识）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意识与四蕴（色、想、受、行）一起结合就叫做名色（第二刹那，尚未形成六根之前）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3596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经文：依名色诸根。名为六入。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释义：依靠名和色，然后逐渐地成熟，最后形成了眼根、耳根、鼻根、舌根、身根、意根，这六个感官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五个感官（眼耳鼻舌身）每一个都有一个不同的功能。比如说眼睛的视网膜，还有晶状体，还有眼睛里面最关键的这些结构，通过它们的力量，眼睛可以看得到光。发挥不同功能的主要物质结构，就叫作根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意识的主要功能是分析、研究，最后它可以去判断、断定。意识的这个功能、这个作用的来源就叫作意根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59404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经文：三法和合。名之为触。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释义：外境、六根、感觉这三法和合时候叫做触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我们的视觉要看到外面的世界，需要有三个条件。一个是需要有外面的东西可以看（外境）。但是如果眼睛受到了损坏的话，虽然是有有光，但还是看不见，所以需要眼根。第三法就是视觉。这三个法和合的时候就能看到这个东西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不管是听觉、视觉，还有我们的意识，实际上它是一体的。因为它是一个整体，所以我们的眼睛看到的，我们的意识也知道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21295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经文：觉受触者。名之为受。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释义：这三个条件都具备的时候，所产生感受就叫做受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比如说我们的手碰到了外面物质的时候，就会产生一种感受。当碰到了特别冷或者特别热的时候，我们产生的感受是痛苦的。如果特别冷的时候遇到了温暖的，或者是特别热的时候接触到了凉快的，我们产生的受是快乐的。平时我们的手所接触到物质的温度，跟我们皮肤的温度没有太大相差的时候，那就是一般的感受，不是痛苦也不是快乐，是中性的。所有的受都只有三种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十二缘起法里面讲现世的时候，为什么不讲其他的，就讲触和受，因为这两个是最主要的。我们一个人从出生到死亡之间所有的付出，所有的努力都是为了这两个字。去接触，然后就产生快乐的、幸福的感受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27227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两重因果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十二缘起法里面讲两对因果</a:t>
            </a:r>
            <a:endParaRPr lang="en-CA" altLang="zh-CN" sz="2600" dirty="0"/>
          </a:p>
          <a:p>
            <a:r>
              <a:rPr lang="zh-CN" altLang="en-US" sz="2200" dirty="0"/>
              <a:t>前面的无明和行是因（远因），后面的从受这些以上（识、名色、六入、触、受）都是果（近果）</a:t>
            </a:r>
            <a:endParaRPr lang="en-CA" altLang="zh-CN" sz="2200" dirty="0"/>
          </a:p>
          <a:p>
            <a:r>
              <a:rPr lang="zh-CN" altLang="en-US" sz="2200" dirty="0"/>
              <a:t>另外一对因果，就是下一世的生、老、死是果（远果）。现在我们这一生当中做的很多事情（爱、取、有）都是下一世的因（近因）</a:t>
            </a:r>
            <a:endParaRPr lang="en-CA" altLang="zh-CN" sz="2200" dirty="0"/>
          </a:p>
          <a:p>
            <a:r>
              <a:rPr lang="zh-CN" altLang="en-US" sz="2200" dirty="0"/>
              <a:t>我们可以把这一生分两部分，一部分是果，另外一部分是因。从第八个开始就是下一世的因</a:t>
            </a:r>
            <a:endParaRPr lang="en-CA" altLang="zh-CN" sz="2000" dirty="0"/>
          </a:p>
        </p:txBody>
      </p:sp>
    </p:spTree>
    <p:extLst>
      <p:ext uri="{BB962C8B-B14F-4D97-AF65-F5344CB8AC3E}">
        <p14:creationId xmlns:p14="http://schemas.microsoft.com/office/powerpoint/2010/main" val="86470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经文：于受贪着。名之为爱。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释义：对于好的东西产生拥有、不离开的这种贪着，和对不好的东西让它尽快离开，喜欢它没有的这种贪着，就是爱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有了感受就开始有了贪。如果是幸福快乐的感受，就是拥有不愿意离开的贪；如果是痛苦，那就是希望远离、尽快结束的贪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受是上一世的果，现在我们对受开始产生了贪，然后就开始创造下一世的因。如果不想有下一世的轮回的话，就在这个中间断掉，有了受，但是没有贪，这样的话，这一生不管怎么样，因为上一世的因已经诞生了，但是除了这个果以外，再不去种种子，再不去创造这个因，这样的话轮回就停止了，它不会继续。上一世的果和下一世的因的界线，就是在这个地方了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51824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1798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-apple-system</vt:lpstr>
      <vt:lpstr>等线</vt:lpstr>
      <vt:lpstr>Arial</vt:lpstr>
      <vt:lpstr>Calibri</vt:lpstr>
      <vt:lpstr>Calibri Light</vt:lpstr>
      <vt:lpstr>Office Theme</vt:lpstr>
      <vt:lpstr>佛说稻秆经   第九课（1/2）</vt:lpstr>
      <vt:lpstr>发菩提心</vt:lpstr>
      <vt:lpstr>为什么学缘起</vt:lpstr>
      <vt:lpstr>PowerPoint Presentation</vt:lpstr>
      <vt:lpstr>PowerPoint Presentation</vt:lpstr>
      <vt:lpstr>PowerPoint Presentation</vt:lpstr>
      <vt:lpstr>PowerPoint Presentation</vt:lpstr>
      <vt:lpstr>两重因果</vt:lpstr>
      <vt:lpstr>PowerPoint Presentation</vt:lpstr>
      <vt:lpstr>PowerPoint Presentation</vt:lpstr>
      <vt:lpstr>讨论题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179</cp:revision>
  <dcterms:created xsi:type="dcterms:W3CDTF">2019-09-09T22:11:19Z</dcterms:created>
  <dcterms:modified xsi:type="dcterms:W3CDTF">2022-01-04T02:32:27Z</dcterms:modified>
</cp:coreProperties>
</file>