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95" r:id="rId4"/>
    <p:sldId id="296" r:id="rId5"/>
    <p:sldId id="297" r:id="rId6"/>
    <p:sldId id="293" r:id="rId7"/>
    <p:sldId id="299" r:id="rId8"/>
    <p:sldId id="300" r:id="rId9"/>
    <p:sldId id="301" r:id="rId10"/>
    <p:sldId id="302" r:id="rId11"/>
    <p:sldId id="303" r:id="rId12"/>
    <p:sldId id="28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 oscar" userId="b8ef3d42af06e089" providerId="LiveId" clId="{11C7DB4A-8FEF-478E-A321-F08BE9666082}"/>
    <pc:docChg chg="undo custSel addSld delSld modSld sldOrd">
      <pc:chgData name="che oscar" userId="b8ef3d42af06e089" providerId="LiveId" clId="{11C7DB4A-8FEF-478E-A321-F08BE9666082}" dt="2021-11-15T22:06:17.727" v="5261" actId="20577"/>
      <pc:docMkLst>
        <pc:docMk/>
      </pc:docMkLst>
      <pc:sldChg chg="modSp mod">
        <pc:chgData name="che oscar" userId="b8ef3d42af06e089" providerId="LiveId" clId="{11C7DB4A-8FEF-478E-A321-F08BE9666082}" dt="2021-11-14T15:40:36.344" v="9"/>
        <pc:sldMkLst>
          <pc:docMk/>
          <pc:sldMk cId="1404950983" sldId="256"/>
        </pc:sldMkLst>
        <pc:spChg chg="mod">
          <ac:chgData name="che oscar" userId="b8ef3d42af06e089" providerId="LiveId" clId="{11C7DB4A-8FEF-478E-A321-F08BE9666082}" dt="2021-11-14T15:40:36.344" v="9"/>
          <ac:spMkLst>
            <pc:docMk/>
            <pc:sldMk cId="1404950983" sldId="256"/>
            <ac:spMk id="2" creationId="{D2B1FF37-BC14-4DDC-BDB5-AD0C1027A260}"/>
          </ac:spMkLst>
        </pc:spChg>
      </pc:sldChg>
      <pc:sldChg chg="del">
        <pc:chgData name="che oscar" userId="b8ef3d42af06e089" providerId="LiveId" clId="{11C7DB4A-8FEF-478E-A321-F08BE9666082}" dt="2021-11-15T08:53:49.350" v="3845" actId="2696"/>
        <pc:sldMkLst>
          <pc:docMk/>
          <pc:sldMk cId="611238846" sldId="283"/>
        </pc:sldMkLst>
      </pc:sldChg>
      <pc:sldChg chg="modSp mod">
        <pc:chgData name="che oscar" userId="b8ef3d42af06e089" providerId="LiveId" clId="{11C7DB4A-8FEF-478E-A321-F08BE9666082}" dt="2021-11-15T22:06:17.727" v="5261" actId="20577"/>
        <pc:sldMkLst>
          <pc:docMk/>
          <pc:sldMk cId="278844709" sldId="286"/>
        </pc:sldMkLst>
        <pc:spChg chg="mod">
          <ac:chgData name="che oscar" userId="b8ef3d42af06e089" providerId="LiveId" clId="{11C7DB4A-8FEF-478E-A321-F08BE9666082}" dt="2021-11-15T22:06:17.727" v="5261" actId="20577"/>
          <ac:spMkLst>
            <pc:docMk/>
            <pc:sldMk cId="278844709" sldId="286"/>
            <ac:spMk id="3" creationId="{DDAC3B9C-48E7-4A4A-9CFF-44674130DA00}"/>
          </ac:spMkLst>
        </pc:spChg>
      </pc:sldChg>
      <pc:sldChg chg="del">
        <pc:chgData name="che oscar" userId="b8ef3d42af06e089" providerId="LiveId" clId="{11C7DB4A-8FEF-478E-A321-F08BE9666082}" dt="2021-11-15T08:53:49.350" v="3845" actId="2696"/>
        <pc:sldMkLst>
          <pc:docMk/>
          <pc:sldMk cId="1306809144" sldId="292"/>
        </pc:sldMkLst>
      </pc:sldChg>
      <pc:sldChg chg="modSp add mod ord">
        <pc:chgData name="che oscar" userId="b8ef3d42af06e089" providerId="LiveId" clId="{11C7DB4A-8FEF-478E-A321-F08BE9666082}" dt="2021-11-15T07:59:17.220" v="1762"/>
        <pc:sldMkLst>
          <pc:docMk/>
          <pc:sldMk cId="2735963527" sldId="293"/>
        </pc:sldMkLst>
        <pc:spChg chg="mod">
          <ac:chgData name="che oscar" userId="b8ef3d42af06e089" providerId="LiveId" clId="{11C7DB4A-8FEF-478E-A321-F08BE9666082}" dt="2021-11-15T07:59:17.220" v="1762"/>
          <ac:spMkLst>
            <pc:docMk/>
            <pc:sldMk cId="2735963527" sldId="293"/>
            <ac:spMk id="3" creationId="{DDAC3B9C-48E7-4A4A-9CFF-44674130DA00}"/>
          </ac:spMkLst>
        </pc:spChg>
      </pc:sldChg>
      <pc:sldChg chg="modSp add mod ord">
        <pc:chgData name="che oscar" userId="b8ef3d42af06e089" providerId="LiveId" clId="{11C7DB4A-8FEF-478E-A321-F08BE9666082}" dt="2021-11-14T15:43:17.608" v="21"/>
        <pc:sldMkLst>
          <pc:docMk/>
          <pc:sldMk cId="3803302156" sldId="294"/>
        </pc:sldMkLst>
        <pc:spChg chg="mod">
          <ac:chgData name="che oscar" userId="b8ef3d42af06e089" providerId="LiveId" clId="{11C7DB4A-8FEF-478E-A321-F08BE9666082}" dt="2021-11-14T15:42:01.484" v="16"/>
          <ac:spMkLst>
            <pc:docMk/>
            <pc:sldMk cId="3803302156" sldId="294"/>
            <ac:spMk id="2" creationId="{F1CC5D89-EBDF-434D-A702-A549868C08C7}"/>
          </ac:spMkLst>
        </pc:spChg>
        <pc:spChg chg="mod">
          <ac:chgData name="che oscar" userId="b8ef3d42af06e089" providerId="LiveId" clId="{11C7DB4A-8FEF-478E-A321-F08BE9666082}" dt="2021-11-14T15:43:17.608" v="21"/>
          <ac:spMkLst>
            <pc:docMk/>
            <pc:sldMk cId="3803302156" sldId="294"/>
            <ac:spMk id="3" creationId="{DDAC3B9C-48E7-4A4A-9CFF-44674130DA00}"/>
          </ac:spMkLst>
        </pc:spChg>
      </pc:sldChg>
      <pc:sldChg chg="modSp add mod">
        <pc:chgData name="che oscar" userId="b8ef3d42af06e089" providerId="LiveId" clId="{11C7DB4A-8FEF-478E-A321-F08BE9666082}" dt="2021-11-14T16:40:21.311" v="1229" actId="255"/>
        <pc:sldMkLst>
          <pc:docMk/>
          <pc:sldMk cId="1950499535" sldId="295"/>
        </pc:sldMkLst>
        <pc:spChg chg="mod">
          <ac:chgData name="che oscar" userId="b8ef3d42af06e089" providerId="LiveId" clId="{11C7DB4A-8FEF-478E-A321-F08BE9666082}" dt="2021-11-14T16:02:31.246" v="68"/>
          <ac:spMkLst>
            <pc:docMk/>
            <pc:sldMk cId="1950499535" sldId="295"/>
            <ac:spMk id="2" creationId="{F1CC5D89-EBDF-434D-A702-A549868C08C7}"/>
          </ac:spMkLst>
        </pc:spChg>
        <pc:spChg chg="mod">
          <ac:chgData name="che oscar" userId="b8ef3d42af06e089" providerId="LiveId" clId="{11C7DB4A-8FEF-478E-A321-F08BE9666082}" dt="2021-11-14T16:40:21.311" v="1229" actId="255"/>
          <ac:spMkLst>
            <pc:docMk/>
            <pc:sldMk cId="1950499535" sldId="295"/>
            <ac:spMk id="3" creationId="{DDAC3B9C-48E7-4A4A-9CFF-44674130DA00}"/>
          </ac:spMkLst>
        </pc:spChg>
      </pc:sldChg>
      <pc:sldChg chg="modSp add mod">
        <pc:chgData name="che oscar" userId="b8ef3d42af06e089" providerId="LiveId" clId="{11C7DB4A-8FEF-478E-A321-F08BE9666082}" dt="2021-11-14T16:40:12.375" v="1228" actId="255"/>
        <pc:sldMkLst>
          <pc:docMk/>
          <pc:sldMk cId="1757887386" sldId="296"/>
        </pc:sldMkLst>
        <pc:spChg chg="mod">
          <ac:chgData name="che oscar" userId="b8ef3d42af06e089" providerId="LiveId" clId="{11C7DB4A-8FEF-478E-A321-F08BE9666082}" dt="2021-11-14T16:16:59.978" v="664"/>
          <ac:spMkLst>
            <pc:docMk/>
            <pc:sldMk cId="1757887386" sldId="296"/>
            <ac:spMk id="2" creationId="{F1CC5D89-EBDF-434D-A702-A549868C08C7}"/>
          </ac:spMkLst>
        </pc:spChg>
        <pc:spChg chg="mod">
          <ac:chgData name="che oscar" userId="b8ef3d42af06e089" providerId="LiveId" clId="{11C7DB4A-8FEF-478E-A321-F08BE9666082}" dt="2021-11-14T16:40:12.375" v="1228" actId="255"/>
          <ac:spMkLst>
            <pc:docMk/>
            <pc:sldMk cId="1757887386" sldId="296"/>
            <ac:spMk id="3" creationId="{DDAC3B9C-48E7-4A4A-9CFF-44674130DA00}"/>
          </ac:spMkLst>
        </pc:spChg>
      </pc:sldChg>
      <pc:sldChg chg="modSp add mod">
        <pc:chgData name="che oscar" userId="b8ef3d42af06e089" providerId="LiveId" clId="{11C7DB4A-8FEF-478E-A321-F08BE9666082}" dt="2021-11-14T16:40:06.615" v="1227" actId="255"/>
        <pc:sldMkLst>
          <pc:docMk/>
          <pc:sldMk cId="3041761141" sldId="297"/>
        </pc:sldMkLst>
        <pc:spChg chg="mod">
          <ac:chgData name="che oscar" userId="b8ef3d42af06e089" providerId="LiveId" clId="{11C7DB4A-8FEF-478E-A321-F08BE9666082}" dt="2021-11-14T16:30:29.418" v="914"/>
          <ac:spMkLst>
            <pc:docMk/>
            <pc:sldMk cId="3041761141" sldId="297"/>
            <ac:spMk id="2" creationId="{F1CC5D89-EBDF-434D-A702-A549868C08C7}"/>
          </ac:spMkLst>
        </pc:spChg>
        <pc:spChg chg="mod">
          <ac:chgData name="che oscar" userId="b8ef3d42af06e089" providerId="LiveId" clId="{11C7DB4A-8FEF-478E-A321-F08BE9666082}" dt="2021-11-14T16:40:06.615" v="1227" actId="255"/>
          <ac:spMkLst>
            <pc:docMk/>
            <pc:sldMk cId="3041761141" sldId="297"/>
            <ac:spMk id="3" creationId="{DDAC3B9C-48E7-4A4A-9CFF-44674130DA00}"/>
          </ac:spMkLst>
        </pc:spChg>
      </pc:sldChg>
      <pc:sldChg chg="modSp new del mod">
        <pc:chgData name="che oscar" userId="b8ef3d42af06e089" providerId="LiveId" clId="{11C7DB4A-8FEF-478E-A321-F08BE9666082}" dt="2021-11-15T08:53:44.005" v="3844" actId="2696"/>
        <pc:sldMkLst>
          <pc:docMk/>
          <pc:sldMk cId="4071431921" sldId="298"/>
        </pc:sldMkLst>
        <pc:spChg chg="mod">
          <ac:chgData name="che oscar" userId="b8ef3d42af06e089" providerId="LiveId" clId="{11C7DB4A-8FEF-478E-A321-F08BE9666082}" dt="2021-11-15T08:53:29.641" v="3842" actId="21"/>
          <ac:spMkLst>
            <pc:docMk/>
            <pc:sldMk cId="4071431921" sldId="298"/>
            <ac:spMk id="3" creationId="{1112977C-A20A-437D-93DA-DF24C4F4FC46}"/>
          </ac:spMkLst>
        </pc:spChg>
      </pc:sldChg>
      <pc:sldChg chg="modSp add mod">
        <pc:chgData name="che oscar" userId="b8ef3d42af06e089" providerId="LiveId" clId="{11C7DB4A-8FEF-478E-A321-F08BE9666082}" dt="2021-11-15T08:25:14.565" v="2697"/>
        <pc:sldMkLst>
          <pc:docMk/>
          <pc:sldMk cId="3833354743" sldId="299"/>
        </pc:sldMkLst>
        <pc:spChg chg="mod">
          <ac:chgData name="che oscar" userId="b8ef3d42af06e089" providerId="LiveId" clId="{11C7DB4A-8FEF-478E-A321-F08BE9666082}" dt="2021-11-15T08:25:14.565" v="2697"/>
          <ac:spMkLst>
            <pc:docMk/>
            <pc:sldMk cId="3833354743" sldId="299"/>
            <ac:spMk id="3" creationId="{DDAC3B9C-48E7-4A4A-9CFF-44674130DA00}"/>
          </ac:spMkLst>
        </pc:spChg>
      </pc:sldChg>
      <pc:sldChg chg="modSp add mod">
        <pc:chgData name="che oscar" userId="b8ef3d42af06e089" providerId="LiveId" clId="{11C7DB4A-8FEF-478E-A321-F08BE9666082}" dt="2021-11-15T08:28:08.103" v="2878" actId="20577"/>
        <pc:sldMkLst>
          <pc:docMk/>
          <pc:sldMk cId="4164697880" sldId="300"/>
        </pc:sldMkLst>
        <pc:spChg chg="mod">
          <ac:chgData name="che oscar" userId="b8ef3d42af06e089" providerId="LiveId" clId="{11C7DB4A-8FEF-478E-A321-F08BE9666082}" dt="2021-11-15T08:28:08.103" v="2878" actId="20577"/>
          <ac:spMkLst>
            <pc:docMk/>
            <pc:sldMk cId="4164697880" sldId="300"/>
            <ac:spMk id="3" creationId="{DDAC3B9C-48E7-4A4A-9CFF-44674130DA00}"/>
          </ac:spMkLst>
        </pc:spChg>
      </pc:sldChg>
      <pc:sldChg chg="modSp add mod ord">
        <pc:chgData name="che oscar" userId="b8ef3d42af06e089" providerId="LiveId" clId="{11C7DB4A-8FEF-478E-A321-F08BE9666082}" dt="2021-11-15T08:43:34.887" v="3528"/>
        <pc:sldMkLst>
          <pc:docMk/>
          <pc:sldMk cId="277284351" sldId="301"/>
        </pc:sldMkLst>
        <pc:spChg chg="mod">
          <ac:chgData name="che oscar" userId="b8ef3d42af06e089" providerId="LiveId" clId="{11C7DB4A-8FEF-478E-A321-F08BE9666082}" dt="2021-11-15T08:43:34.887" v="3528"/>
          <ac:spMkLst>
            <pc:docMk/>
            <pc:sldMk cId="277284351" sldId="301"/>
            <ac:spMk id="3" creationId="{DDAC3B9C-48E7-4A4A-9CFF-44674130DA00}"/>
          </ac:spMkLst>
        </pc:spChg>
      </pc:sldChg>
      <pc:sldChg chg="modSp add mod">
        <pc:chgData name="che oscar" userId="b8ef3d42af06e089" providerId="LiveId" clId="{11C7DB4A-8FEF-478E-A321-F08BE9666082}" dt="2021-11-15T08:52:16.115" v="3838"/>
        <pc:sldMkLst>
          <pc:docMk/>
          <pc:sldMk cId="1753718283" sldId="302"/>
        </pc:sldMkLst>
        <pc:spChg chg="mod">
          <ac:chgData name="che oscar" userId="b8ef3d42af06e089" providerId="LiveId" clId="{11C7DB4A-8FEF-478E-A321-F08BE9666082}" dt="2021-11-15T08:52:16.115" v="3838"/>
          <ac:spMkLst>
            <pc:docMk/>
            <pc:sldMk cId="1753718283" sldId="302"/>
            <ac:spMk id="3" creationId="{DDAC3B9C-48E7-4A4A-9CFF-44674130DA00}"/>
          </ac:spMkLst>
        </pc:spChg>
      </pc:sldChg>
      <pc:sldChg chg="modSp add mod ord">
        <pc:chgData name="che oscar" userId="b8ef3d42af06e089" providerId="LiveId" clId="{11C7DB4A-8FEF-478E-A321-F08BE9666082}" dt="2021-11-15T21:50:08.958" v="4694"/>
        <pc:sldMkLst>
          <pc:docMk/>
          <pc:sldMk cId="77127351" sldId="303"/>
        </pc:sldMkLst>
        <pc:spChg chg="mod">
          <ac:chgData name="che oscar" userId="b8ef3d42af06e089" providerId="LiveId" clId="{11C7DB4A-8FEF-478E-A321-F08BE9666082}" dt="2021-11-15T21:50:08.958" v="4694"/>
          <ac:spMkLst>
            <pc:docMk/>
            <pc:sldMk cId="77127351" sldId="303"/>
            <ac:spMk id="3" creationId="{DDAC3B9C-48E7-4A4A-9CFF-44674130DA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E1C0C-2505-4E06-8CEB-0B29B9683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08EE83-7C8F-4902-9DCA-0C532863C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88FB8-1F9E-465D-BE7D-6F8E2C20A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2021-11-15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BC04E1-23CF-4DBF-989B-383BC3AD9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DD19B-7B60-4330-BC31-49C03D197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5730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150C2-2F02-405B-A7C2-0C12E8FE0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E47923-403A-46D6-9407-3DCF811D35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F1D08-9407-425D-8FD4-41F19627F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2021-11-15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1C062-05E9-4F52-B4B6-B1AE97971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4AFAD-C62C-40DC-8DE0-B7DC82EB9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6462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567D6A-00CF-41DE-86D2-64753B5E9A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18DD43-6A14-42E2-898D-4B0345F9D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92F9E-BB8A-4275-AA51-599617A57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2021-11-15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F0343-F1E0-4D8E-BBDC-4B828AC5D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08590-DFE0-428D-A594-48C33E74F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399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33418-0510-4C8A-A461-649EB7CAA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D0FE1-4915-422C-95EE-D96485917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4441A-4564-433D-B599-1B2561933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2021-11-15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23DA0-9A6B-43CB-AE7A-B76061C6A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41F4E-13ED-4C9F-B2D4-CD69F67C1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3825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48204-2017-41CD-88E9-EFFA0BE99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C558FE-0F4D-4F6A-A56A-EB3BD7226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F1C01A-1E38-424D-92F9-879BC4D5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2021-11-15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E11C3-57CD-4CC3-AE47-F71148FEB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99CF7-78C5-4051-8A03-E4EF542F5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3138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6D0D7-6D15-4C16-A664-7B17C92B9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BA359-9F64-4ED4-823F-6605D59569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67E5A-7655-4E7F-A66E-F0265DBA7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DFA00-DF2E-41A8-9701-68A36B512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2021-11-15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D77F67-5709-4403-B0BD-CE25CACAB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12471B-D7DE-4D8D-AC6F-0416AC49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614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E3523-9ECF-4096-9FF1-4D83BFEDF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6A9BFF-FDB5-4028-9B4F-328FE11DF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CCB134-5702-478C-8EF1-7B7C81BCD3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830946-4BEA-476B-BF2A-D70DF8E4BC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4FA07C-68A2-40DA-8A49-827AED0FF8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CE84C7-E73E-4E3D-B807-316B7E88C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2021-11-15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459075-3965-4C54-8422-C1FD010DF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E2D697-97CD-4351-831C-C5A73FDD2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070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DAC90-21FD-4DA9-8456-ECC9E2BC4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7644DF-CD6B-45EE-AF93-A6D167B97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2021-11-15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FC31BC-8DC2-4809-BEE3-060962737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5861DB-715F-46B0-88A8-DDA15C07E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327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6CD2A9-9E87-461E-9D8D-55B89870C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2021-11-15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FB24F2-0037-4B1B-B273-105D70354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37EB3-9581-44F6-B0B7-F2D0C7FCD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2280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E0E60-3F5A-413E-A86D-6F7E0E3E1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15355-1408-4ACC-8F33-8808B68A2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0F1E54-21B2-4EC6-B035-CDCF77557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587498-6B0A-4296-8358-F470E9929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2021-11-15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ECE2B-4337-4081-A211-717125022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718C1-5783-4B4B-8492-774904474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027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2230F-3D79-41BD-B2EA-77D2338D6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20E4B3-7ED1-4083-AD41-E5FCDAA303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CC2B58-3982-4102-BFDC-9A5A136D7C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731B7D-F9C8-4767-AC39-D0AC77995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2021-11-15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CEBFC4-8861-4800-B108-DFE60BB34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F0BD91-7FFD-451F-910A-2E99BF351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7969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BACC74-02D6-497C-B7D0-5A570E50C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EEC73-D859-44CA-935D-B3B5CCB02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FE0E61-4839-447B-AFE5-C4B335E94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A80DF-955A-4336-AEF3-2DB548B185AF}" type="datetimeFigureOut">
              <a:rPr lang="en-CA" smtClean="0"/>
              <a:t>2021-11-15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7A908-E439-4E76-877A-986B56E3CF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6467E-AFC7-44E2-8240-0500C0C403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744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1FF37-BC14-4DDC-BDB5-AD0C1027A2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佛说稻秆经</a:t>
            </a:r>
            <a:br>
              <a:rPr lang="en-CA" altLang="zh-CN" dirty="0"/>
            </a:br>
            <a:r>
              <a:rPr lang="zh-CN" altLang="en-US" dirty="0"/>
              <a:t> </a:t>
            </a:r>
            <a:br>
              <a:rPr lang="en-CA" altLang="zh-CN" dirty="0"/>
            </a:br>
            <a:r>
              <a:rPr lang="zh-CN" altLang="en-US" dirty="0"/>
              <a:t>第六课（</a:t>
            </a:r>
            <a:r>
              <a:rPr lang="en-US" altLang="zh-CN" dirty="0"/>
              <a:t>1/2</a:t>
            </a:r>
            <a:r>
              <a:rPr lang="zh-CN" altLang="en-US" dirty="0"/>
              <a:t>）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04950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0628"/>
            <a:ext cx="10515600" cy="49803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000" b="1" i="0" dirty="0">
                <a:effectLst/>
                <a:latin typeface="-apple-system"/>
              </a:rPr>
              <a:t>经文：虽然。有无明故。行乃得生。如是有生故。老死得有。是故应如是观内因缘法因相应义。</a:t>
            </a:r>
            <a:endParaRPr lang="en-CA" altLang="zh-CN" sz="2000" b="1" i="0" dirty="0">
              <a:effectLst/>
              <a:latin typeface="-apple-system"/>
            </a:endParaRPr>
          </a:p>
          <a:p>
            <a:pPr marL="0" indent="0">
              <a:buNone/>
            </a:pPr>
            <a:endParaRPr lang="en-CA" altLang="zh-CN" sz="2000" dirty="0">
              <a:latin typeface="-apple-system"/>
            </a:endParaRPr>
          </a:p>
          <a:p>
            <a:pPr marL="0" indent="0">
              <a:buNone/>
            </a:pPr>
            <a:r>
              <a:rPr lang="zh-CN" altLang="en-US" sz="2000" dirty="0">
                <a:latin typeface="-apple-system"/>
              </a:rPr>
              <a:t>释义：无明产生了行，生产生了老和死，内因缘法的因相应就是这样子。</a:t>
            </a:r>
            <a:endParaRPr lang="en-CA" altLang="zh-CN" sz="1000" dirty="0"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1753718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0628"/>
            <a:ext cx="10515600" cy="49803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000" b="1" i="0" dirty="0">
                <a:effectLst/>
                <a:latin typeface="-apple-system"/>
              </a:rPr>
              <a:t>经文：应云何观内因缘法缘相应事。为六界和合故。以何六界和合。所谓地水火风空识界等和合故。应如是观内因缘法缘相应事。</a:t>
            </a:r>
          </a:p>
          <a:p>
            <a:pPr marL="0" indent="0">
              <a:buNone/>
            </a:pPr>
            <a:endParaRPr lang="en-CA" altLang="zh-CN" sz="2000" dirty="0">
              <a:latin typeface="-apple-system"/>
            </a:endParaRPr>
          </a:p>
          <a:p>
            <a:pPr marL="0" indent="0">
              <a:buNone/>
            </a:pPr>
            <a:r>
              <a:rPr lang="zh-CN" altLang="en-US" sz="2000" dirty="0">
                <a:latin typeface="-apple-system"/>
              </a:rPr>
              <a:t>释义：应该如何理解内因缘法缘相应的意思呢？缘相应是六界的和合，是产生十二缘起的助缘。什么是六界和合呢？地水火风空（肉体）识（精神）的和合就是内因缘法的缘相应。</a:t>
            </a:r>
            <a:endParaRPr lang="en-CA" altLang="zh-CN" sz="1000" dirty="0">
              <a:latin typeface="-apple-system"/>
            </a:endParaRPr>
          </a:p>
          <a:p>
            <a:pPr marL="0" indent="0">
              <a:buNone/>
            </a:pPr>
            <a:endParaRPr lang="en-CA" altLang="zh-CN" sz="2000" dirty="0">
              <a:latin typeface="-apple-system"/>
            </a:endParaRPr>
          </a:p>
          <a:p>
            <a:pPr marL="0" indent="0">
              <a:buNone/>
            </a:pPr>
            <a:r>
              <a:rPr lang="zh-CN" altLang="en-US" sz="2000" dirty="0">
                <a:latin typeface="-apple-system"/>
              </a:rPr>
              <a:t>展开：</a:t>
            </a:r>
            <a:endParaRPr lang="en-CA" altLang="zh-CN" sz="2000" dirty="0">
              <a:latin typeface="-apple-system"/>
            </a:endParaRPr>
          </a:p>
          <a:p>
            <a:r>
              <a:rPr lang="zh-CN" altLang="en-US" sz="2000" dirty="0">
                <a:latin typeface="-apple-system"/>
              </a:rPr>
              <a:t>苹果树是苹果的因，苹果树决定了产生的果一定是苹果，但还不是苹果的缘</a:t>
            </a:r>
            <a:endParaRPr lang="en-CA" altLang="zh-CN" sz="2000" dirty="0">
              <a:latin typeface="-apple-system"/>
            </a:endParaRPr>
          </a:p>
          <a:p>
            <a:r>
              <a:rPr lang="zh-CN" altLang="en-US" sz="2000" dirty="0">
                <a:latin typeface="-apple-system"/>
              </a:rPr>
              <a:t>苹果的颜色、甜度等是由缘决定的（比如给苹果树浇牛奶会让结出来的苹果更甜）</a:t>
            </a:r>
            <a:endParaRPr lang="en-CA" altLang="zh-CN" sz="2000" dirty="0">
              <a:latin typeface="-apple-system"/>
            </a:endParaRPr>
          </a:p>
          <a:p>
            <a:r>
              <a:rPr lang="zh-CN" altLang="en-US" sz="2000" dirty="0">
                <a:latin typeface="-apple-system"/>
              </a:rPr>
              <a:t>十二缘起要在人的身体和意识上能成立</a:t>
            </a:r>
            <a:endParaRPr lang="en-CA" altLang="zh-CN" sz="2000" dirty="0"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77127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C5D89-EBDF-434D-A702-A549868C0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讨论题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CN" altLang="en-US" sz="2200" dirty="0">
                <a:latin typeface="+mn-ea"/>
                <a:cs typeface="Times New Roman" panose="02020603050405020304" pitchFamily="18" charset="0"/>
              </a:rPr>
              <a:t>解释因、缘、果的含义。</a:t>
            </a:r>
            <a:endParaRPr lang="en-CA" altLang="zh-CN" sz="2200" dirty="0">
              <a:latin typeface="+mn-ea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sz="2200" dirty="0">
                <a:latin typeface="+mn-ea"/>
                <a:cs typeface="Times New Roman" panose="02020603050405020304" pitchFamily="18" charset="0"/>
              </a:rPr>
              <a:t>什么是缘起？</a:t>
            </a:r>
            <a:endParaRPr lang="en-CA" altLang="zh-CN" sz="2200" dirty="0">
              <a:latin typeface="+mn-ea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sz="2200" dirty="0">
                <a:latin typeface="+mn-ea"/>
                <a:cs typeface="Times New Roman" panose="02020603050405020304" pitchFamily="18" charset="0"/>
              </a:rPr>
              <a:t>因和因缘是同一个意思吗？</a:t>
            </a:r>
            <a:endParaRPr lang="en-CA" altLang="zh-CN" sz="2200" dirty="0">
              <a:latin typeface="+mn-ea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sz="2200" dirty="0">
                <a:latin typeface="-apple-system"/>
              </a:rPr>
              <a:t>因相应和缘相应是什么意思？</a:t>
            </a:r>
            <a:endParaRPr lang="en-CA" altLang="zh-CN" sz="2200" dirty="0">
              <a:latin typeface="-apple-system"/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sz="2200" dirty="0">
                <a:latin typeface="-apple-system"/>
              </a:rPr>
              <a:t>佛教的因果学说与其他宗教的造物主</a:t>
            </a:r>
            <a:r>
              <a:rPr lang="en-US" altLang="zh-CN" sz="2200" dirty="0">
                <a:latin typeface="-apple-system"/>
              </a:rPr>
              <a:t>/</a:t>
            </a:r>
            <a:r>
              <a:rPr lang="zh-CN" altLang="en-US" sz="2200" dirty="0">
                <a:latin typeface="-apple-system"/>
              </a:rPr>
              <a:t>万能神学说有冲突吗？</a:t>
            </a:r>
            <a:endParaRPr lang="en-CA" altLang="zh-CN" sz="2200" dirty="0">
              <a:latin typeface="-apple-system"/>
            </a:endParaRPr>
          </a:p>
          <a:p>
            <a:pPr marL="457200" indent="-457200">
              <a:buFont typeface="+mj-lt"/>
              <a:buAutoNum type="arabicPeriod"/>
            </a:pPr>
            <a:endParaRPr lang="en-CA" altLang="zh-CN" sz="2200" dirty="0">
              <a:latin typeface="-apple-system"/>
            </a:endParaRPr>
          </a:p>
          <a:p>
            <a:pPr marL="0" indent="0">
              <a:buNone/>
            </a:pPr>
            <a:r>
              <a:rPr lang="zh-CN" altLang="en-US" sz="2200" dirty="0">
                <a:latin typeface="-apple-system"/>
              </a:rPr>
              <a:t>附加题</a:t>
            </a:r>
            <a:endParaRPr lang="en-CA" altLang="zh-CN" sz="2200" dirty="0">
              <a:latin typeface="-apple-system"/>
            </a:endParaRPr>
          </a:p>
          <a:p>
            <a:pPr marL="0" indent="0">
              <a:buNone/>
            </a:pPr>
            <a:r>
              <a:rPr lang="zh-CN" altLang="en-US" sz="2200" dirty="0">
                <a:latin typeface="-apple-system"/>
              </a:rPr>
              <a:t>什么是业力？业力是一种果</a:t>
            </a:r>
            <a:r>
              <a:rPr lang="zh-CN" altLang="en-US" sz="2200">
                <a:latin typeface="-apple-system"/>
              </a:rPr>
              <a:t>吗？</a:t>
            </a:r>
            <a:endParaRPr lang="en-CA" altLang="zh-CN" sz="2200" dirty="0">
              <a:latin typeface="-apple-system"/>
            </a:endParaRPr>
          </a:p>
          <a:p>
            <a:pPr marL="457200" indent="-457200">
              <a:buFont typeface="+mj-lt"/>
              <a:buAutoNum type="arabicPeriod"/>
            </a:pPr>
            <a:endParaRPr lang="en-CA" altLang="zh-CN" sz="2200" dirty="0">
              <a:latin typeface="+mn-ea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CA" altLang="zh-CN" sz="2200" dirty="0"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44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C5D89-EBDF-434D-A702-A549868C0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发菩提心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/>
              <a:t>我们为了利益天下所有的众生，下定决心成佛</a:t>
            </a:r>
            <a:endParaRPr lang="en-CA" altLang="zh-CN" sz="2400" dirty="0"/>
          </a:p>
          <a:p>
            <a:r>
              <a:rPr lang="zh-CN" altLang="en-US" sz="2400" dirty="0"/>
              <a:t>为了成佛我们如理如法的共修</a:t>
            </a:r>
            <a:endParaRPr lang="en-CA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803302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C5D89-EBDF-434D-A702-A549868C0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佛说稻秆经的主要内容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600" dirty="0"/>
              <a:t>缘起</a:t>
            </a:r>
            <a:endParaRPr lang="en-CA" altLang="zh-CN" sz="2600" dirty="0"/>
          </a:p>
          <a:p>
            <a:r>
              <a:rPr lang="zh-CN" altLang="en-US" sz="2400" dirty="0"/>
              <a:t>外缘起</a:t>
            </a:r>
            <a:endParaRPr lang="en-CA" altLang="zh-CN" sz="2400" dirty="0"/>
          </a:p>
          <a:p>
            <a:pPr lvl="1"/>
            <a:r>
              <a:rPr lang="zh-CN" altLang="en-US" sz="2000" dirty="0"/>
              <a:t>外面的世界是如何形成的：不是造物主创造，而是因缘和业力决定了事物的诞生和发展</a:t>
            </a:r>
            <a:endParaRPr lang="en-CA" altLang="zh-CN" sz="2000" dirty="0"/>
          </a:p>
          <a:p>
            <a:pPr lvl="1"/>
            <a:r>
              <a:rPr lang="zh-CN" altLang="en-US" sz="2000" dirty="0"/>
              <a:t>外缘起的大部分内容跟自然科学是完全一致的，只是多了业力的部分</a:t>
            </a:r>
            <a:endParaRPr lang="en-CA" altLang="zh-CN" sz="2000" dirty="0"/>
          </a:p>
          <a:p>
            <a:endParaRPr lang="en-CA" altLang="zh-CN" sz="2400" dirty="0"/>
          </a:p>
          <a:p>
            <a:r>
              <a:rPr lang="zh-CN" altLang="en-US" sz="2400" dirty="0"/>
              <a:t>内缘起</a:t>
            </a:r>
            <a:endParaRPr lang="en-CA" altLang="zh-CN" sz="2400" dirty="0"/>
          </a:p>
          <a:p>
            <a:pPr lvl="1"/>
            <a:r>
              <a:rPr lang="zh-CN" altLang="en-US" sz="2000" dirty="0"/>
              <a:t>内缘起是佛教的一个独特的学说</a:t>
            </a:r>
            <a:endParaRPr lang="en-CA" altLang="zh-CN" sz="2000" dirty="0"/>
          </a:p>
          <a:p>
            <a:pPr lvl="1"/>
            <a:r>
              <a:rPr lang="zh-CN" altLang="en-US" sz="2000" dirty="0"/>
              <a:t>内在的十二缘起除了佛教其他的宗教、哲学、科学都不会讲</a:t>
            </a:r>
            <a:endParaRPr lang="en-CA" altLang="zh-CN" sz="2000" dirty="0"/>
          </a:p>
        </p:txBody>
      </p:sp>
    </p:spTree>
    <p:extLst>
      <p:ext uri="{BB962C8B-B14F-4D97-AF65-F5344CB8AC3E}">
        <p14:creationId xmlns:p14="http://schemas.microsoft.com/office/powerpoint/2010/main" val="1950499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C5D89-EBDF-434D-A702-A549868C0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十二缘起的主要内容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600" dirty="0"/>
              <a:t>解释我们的生命是怎样诞生的，生命最后的归宿是什么</a:t>
            </a:r>
            <a:endParaRPr lang="en-CA" altLang="zh-CN" sz="2600" dirty="0"/>
          </a:p>
          <a:p>
            <a:r>
              <a:rPr lang="zh-CN" altLang="en-US" sz="2600" dirty="0"/>
              <a:t>哲学上古老的话题：我从哪里来、我去什么地方</a:t>
            </a:r>
            <a:endParaRPr lang="en-CA" altLang="zh-CN" sz="2600" dirty="0"/>
          </a:p>
        </p:txBody>
      </p:sp>
    </p:spTree>
    <p:extLst>
      <p:ext uri="{BB962C8B-B14F-4D97-AF65-F5344CB8AC3E}">
        <p14:creationId xmlns:p14="http://schemas.microsoft.com/office/powerpoint/2010/main" val="1757887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C5D89-EBDF-434D-A702-A549868C0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轮回是佛教特有的观点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600" dirty="0"/>
              <a:t>科学和哲学都没有证据支持轮回不存在，也没有证据支持人的意识是由大脑产生</a:t>
            </a:r>
            <a:endParaRPr lang="en-CA" altLang="zh-CN" sz="2600" dirty="0"/>
          </a:p>
          <a:p>
            <a:r>
              <a:rPr lang="zh-CN" altLang="en-US" sz="2600" dirty="0"/>
              <a:t>佛教用十二缘起解释轮回（稻秆经、缘起经）</a:t>
            </a:r>
            <a:endParaRPr lang="en-CA" altLang="zh-CN" sz="2600" dirty="0"/>
          </a:p>
          <a:p>
            <a:endParaRPr lang="en-CA" altLang="zh-CN" sz="3000" dirty="0"/>
          </a:p>
        </p:txBody>
      </p:sp>
    </p:spTree>
    <p:extLst>
      <p:ext uri="{BB962C8B-B14F-4D97-AF65-F5344CB8AC3E}">
        <p14:creationId xmlns:p14="http://schemas.microsoft.com/office/powerpoint/2010/main" val="3041761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0628"/>
            <a:ext cx="10515600" cy="49803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000" b="1" i="0" dirty="0">
                <a:effectLst/>
                <a:latin typeface="-apple-system"/>
              </a:rPr>
              <a:t>经文：如是内因缘法。亦以二种而得生起。云何为二。所谓因相应。缘相应。</a:t>
            </a:r>
            <a:endParaRPr lang="en-CA" altLang="zh-CN" sz="2000" b="1" i="0" dirty="0">
              <a:effectLst/>
              <a:latin typeface="-apple-system"/>
            </a:endParaRPr>
          </a:p>
          <a:p>
            <a:pPr marL="0" indent="0">
              <a:buNone/>
            </a:pPr>
            <a:endParaRPr lang="en-CA" altLang="zh-CN" sz="2000" dirty="0">
              <a:latin typeface="-apple-system"/>
            </a:endParaRPr>
          </a:p>
          <a:p>
            <a:pPr marL="0" indent="0">
              <a:buNone/>
            </a:pPr>
            <a:r>
              <a:rPr lang="zh-CN" altLang="en-US" sz="2000" dirty="0">
                <a:latin typeface="-apple-system"/>
              </a:rPr>
              <a:t>释义：同样的，内因缘法也有两种</a:t>
            </a:r>
            <a:r>
              <a:rPr lang="en-US" altLang="zh-CN" sz="2000" dirty="0">
                <a:latin typeface="-apple-system"/>
              </a:rPr>
              <a:t>----</a:t>
            </a:r>
            <a:r>
              <a:rPr lang="zh-CN" altLang="en-US" sz="2000" dirty="0">
                <a:latin typeface="-apple-system"/>
              </a:rPr>
              <a:t>因相应和缘相应。</a:t>
            </a:r>
            <a:endParaRPr lang="en-CA" altLang="zh-CN" sz="2000" dirty="0">
              <a:latin typeface="-apple-system"/>
            </a:endParaRPr>
          </a:p>
          <a:p>
            <a:pPr marL="0" indent="0">
              <a:buNone/>
            </a:pPr>
            <a:endParaRPr lang="en-CA" altLang="zh-CN" sz="1000" dirty="0">
              <a:latin typeface="-apple-system"/>
            </a:endParaRPr>
          </a:p>
          <a:p>
            <a:pPr marL="0" indent="0">
              <a:buNone/>
            </a:pPr>
            <a:r>
              <a:rPr lang="zh-CN" altLang="en-US" sz="2000" dirty="0">
                <a:latin typeface="-apple-system"/>
              </a:rPr>
              <a:t>展开：</a:t>
            </a:r>
            <a:endParaRPr lang="en-CA" altLang="zh-CN" sz="2000" dirty="0">
              <a:latin typeface="-apple-system"/>
            </a:endParaRPr>
          </a:p>
          <a:p>
            <a:r>
              <a:rPr lang="zh-CN" altLang="en-US" sz="2000" dirty="0">
                <a:latin typeface="-apple-system"/>
              </a:rPr>
              <a:t>人生命的诞生过程同样也是因和缘形成的</a:t>
            </a:r>
            <a:endParaRPr lang="en-CA" altLang="zh-CN" sz="2000" dirty="0">
              <a:latin typeface="-apple-system"/>
            </a:endParaRPr>
          </a:p>
          <a:p>
            <a:r>
              <a:rPr lang="zh-CN" altLang="en-US" sz="2000" dirty="0">
                <a:latin typeface="-apple-system"/>
              </a:rPr>
              <a:t>因相应：因后面的一系列的果是这个因相应的东西</a:t>
            </a:r>
            <a:endParaRPr lang="en-CA" altLang="zh-CN" sz="2000" dirty="0">
              <a:latin typeface="-apple-system"/>
            </a:endParaRPr>
          </a:p>
          <a:p>
            <a:r>
              <a:rPr lang="zh-CN" altLang="en-US" sz="2000" dirty="0">
                <a:latin typeface="-apple-system"/>
              </a:rPr>
              <a:t>缘相应：因为缘产生的后面一系列的果是跟缘相应的</a:t>
            </a:r>
            <a:endParaRPr lang="en-CA" altLang="zh-CN" sz="2000" dirty="0"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2735963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0628"/>
            <a:ext cx="10515600" cy="49803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000" b="1" i="0" dirty="0">
                <a:effectLst/>
                <a:latin typeface="-apple-system"/>
              </a:rPr>
              <a:t>经文：何者是内因缘法因相应义。所谓始从无明缘行。乃至生缘老死。</a:t>
            </a:r>
            <a:endParaRPr lang="en-CA" altLang="zh-CN" sz="2000" b="1" i="0" dirty="0">
              <a:effectLst/>
              <a:latin typeface="-apple-system"/>
            </a:endParaRPr>
          </a:p>
          <a:p>
            <a:pPr marL="0" indent="0">
              <a:buNone/>
            </a:pPr>
            <a:endParaRPr lang="en-CA" altLang="zh-CN" sz="2000" dirty="0">
              <a:latin typeface="-apple-system"/>
            </a:endParaRPr>
          </a:p>
          <a:p>
            <a:pPr marL="0" indent="0">
              <a:buNone/>
            </a:pPr>
            <a:r>
              <a:rPr lang="zh-CN" altLang="en-US" sz="2000" dirty="0">
                <a:latin typeface="-apple-system"/>
              </a:rPr>
              <a:t>释义：内因缘法因相应的意思是什么呢？首先是有了无明，因为无明的因缘，就产生了十二缘起中的行。直到最后的一支，生是缘，老和死这两个是它的果。</a:t>
            </a:r>
            <a:endParaRPr lang="en-CA" altLang="zh-CN" sz="1000" dirty="0">
              <a:latin typeface="-apple-system"/>
            </a:endParaRPr>
          </a:p>
          <a:p>
            <a:pPr marL="0" indent="0">
              <a:buNone/>
            </a:pPr>
            <a:endParaRPr lang="en-CA" altLang="zh-CN" sz="2000" dirty="0">
              <a:latin typeface="-apple-system"/>
            </a:endParaRPr>
          </a:p>
          <a:p>
            <a:pPr marL="0" indent="0">
              <a:buNone/>
            </a:pPr>
            <a:r>
              <a:rPr lang="zh-CN" altLang="en-US" sz="2000" dirty="0">
                <a:latin typeface="-apple-system"/>
              </a:rPr>
              <a:t>展开：</a:t>
            </a:r>
            <a:endParaRPr lang="en-CA" altLang="zh-CN" sz="2000" dirty="0">
              <a:latin typeface="-apple-system"/>
            </a:endParaRPr>
          </a:p>
          <a:p>
            <a:r>
              <a:rPr lang="zh-CN" altLang="en-US" sz="2000" dirty="0">
                <a:latin typeface="-apple-system"/>
              </a:rPr>
              <a:t>外因缘法和内因缘法都有因相应和缘相应共四个</a:t>
            </a:r>
            <a:endParaRPr lang="en-CA" altLang="zh-CN" sz="2000" dirty="0">
              <a:latin typeface="-apple-system"/>
            </a:endParaRPr>
          </a:p>
          <a:p>
            <a:r>
              <a:rPr lang="zh-CN" altLang="en-US" sz="2000" dirty="0">
                <a:latin typeface="-apple-system"/>
              </a:rPr>
              <a:t>行：行善造恶都可称为行</a:t>
            </a:r>
            <a:endParaRPr lang="en-CA" altLang="zh-CN" sz="2000" dirty="0">
              <a:latin typeface="-apple-system"/>
            </a:endParaRPr>
          </a:p>
          <a:p>
            <a:r>
              <a:rPr lang="zh-CN" altLang="en-US" sz="2000" dirty="0">
                <a:latin typeface="-apple-system"/>
              </a:rPr>
              <a:t>无明是行的缘（无明是因，行就是果）</a:t>
            </a:r>
            <a:endParaRPr lang="en-CA" altLang="zh-CN" sz="2000" dirty="0">
              <a:latin typeface="-apple-system"/>
            </a:endParaRPr>
          </a:p>
          <a:p>
            <a:r>
              <a:rPr lang="zh-CN" altLang="en-US" sz="2000" dirty="0">
                <a:latin typeface="-apple-system"/>
              </a:rPr>
              <a:t>老和死放在一起是为了让我们了解生命的无常，因为不是每个人到老的时候才死</a:t>
            </a:r>
            <a:endParaRPr lang="en-CA" altLang="zh-CN" sz="2000" dirty="0"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3833354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0628"/>
            <a:ext cx="10515600" cy="49803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000" b="1" i="0" dirty="0">
                <a:effectLst/>
                <a:latin typeface="-apple-system"/>
              </a:rPr>
              <a:t>经文：若无明不生。行亦不有。乃至若无有生。老死非有。如是有无明故。行乃得生。乃至有生故。老死得有。</a:t>
            </a:r>
            <a:endParaRPr lang="en-CA" altLang="zh-CN" sz="2000" b="1" i="0" dirty="0">
              <a:effectLst/>
              <a:latin typeface="-apple-system"/>
            </a:endParaRPr>
          </a:p>
          <a:p>
            <a:pPr marL="0" indent="0">
              <a:buNone/>
            </a:pPr>
            <a:endParaRPr lang="en-CA" altLang="zh-CN" sz="2000" dirty="0">
              <a:latin typeface="-apple-system"/>
            </a:endParaRPr>
          </a:p>
          <a:p>
            <a:pPr marL="0" indent="0">
              <a:buNone/>
            </a:pPr>
            <a:r>
              <a:rPr lang="zh-CN" altLang="en-US" sz="2000" dirty="0">
                <a:latin typeface="-apple-system"/>
              </a:rPr>
              <a:t>释义：如果没有了无明，行也不会有。如果没有生，老和死也不会有。就是因为有无明，行（造业）就诞生了。生命有了诞生，就会有老和死。</a:t>
            </a:r>
            <a:endParaRPr lang="en-CA" altLang="zh-CN" sz="1000" dirty="0"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4164697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0628"/>
            <a:ext cx="10515600" cy="49803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000" b="1" i="0" dirty="0">
                <a:effectLst/>
                <a:latin typeface="-apple-system"/>
              </a:rPr>
              <a:t>经文：无明亦不作是念。我能生行。行亦不作是念。我从无明而生。乃至生亦不作是念。我能生于老死。老死亦不作是念。我从生有。</a:t>
            </a:r>
            <a:endParaRPr lang="en-CA" altLang="zh-CN" sz="2000" b="1" i="0" dirty="0">
              <a:effectLst/>
              <a:latin typeface="-apple-system"/>
            </a:endParaRPr>
          </a:p>
          <a:p>
            <a:pPr marL="0" indent="0">
              <a:buNone/>
            </a:pPr>
            <a:endParaRPr lang="en-CA" altLang="zh-CN" sz="2000" dirty="0">
              <a:latin typeface="-apple-system"/>
            </a:endParaRPr>
          </a:p>
          <a:p>
            <a:pPr marL="0" indent="0">
              <a:buNone/>
            </a:pPr>
            <a:r>
              <a:rPr lang="zh-CN" altLang="en-US" sz="2000" dirty="0">
                <a:latin typeface="-apple-system"/>
              </a:rPr>
              <a:t>释义：无明（因）从来没有想过它能产生行，行（果）也不会想它是来自于无明。生也不会去想它能产生老和死，老和死也不会去想它们是来自于生。</a:t>
            </a:r>
            <a:endParaRPr lang="en-CA" altLang="zh-CN" sz="1000" dirty="0">
              <a:latin typeface="-apple-system"/>
            </a:endParaRPr>
          </a:p>
          <a:p>
            <a:pPr marL="0" indent="0">
              <a:buNone/>
            </a:pPr>
            <a:endParaRPr lang="en-CA" altLang="zh-CN" sz="2000" dirty="0">
              <a:latin typeface="-apple-system"/>
            </a:endParaRPr>
          </a:p>
          <a:p>
            <a:pPr marL="0" indent="0">
              <a:buNone/>
            </a:pPr>
            <a:r>
              <a:rPr lang="zh-CN" altLang="en-US" sz="2000" dirty="0">
                <a:latin typeface="-apple-system"/>
              </a:rPr>
              <a:t>展开：</a:t>
            </a:r>
            <a:endParaRPr lang="en-CA" altLang="zh-CN" sz="2000" dirty="0">
              <a:latin typeface="-apple-system"/>
            </a:endParaRPr>
          </a:p>
          <a:p>
            <a:r>
              <a:rPr lang="zh-CN" altLang="en-US" sz="2000" dirty="0">
                <a:latin typeface="-apple-system"/>
              </a:rPr>
              <a:t>不需要</a:t>
            </a:r>
            <a:r>
              <a:rPr lang="en-US" altLang="zh-CN" sz="2000" dirty="0">
                <a:latin typeface="-apple-system"/>
              </a:rPr>
              <a:t>/</a:t>
            </a:r>
            <a:r>
              <a:rPr lang="zh-CN" altLang="en-US" sz="2000" dirty="0">
                <a:latin typeface="-apple-system"/>
              </a:rPr>
              <a:t>没有一个造物主去创造世界，一切都是自然规律</a:t>
            </a:r>
            <a:endParaRPr lang="en-CA" altLang="zh-CN" sz="2000" dirty="0">
              <a:latin typeface="-apple-system"/>
            </a:endParaRPr>
          </a:p>
          <a:p>
            <a:r>
              <a:rPr lang="zh-CN" altLang="en-US" sz="2000" dirty="0">
                <a:latin typeface="-apple-system"/>
              </a:rPr>
              <a:t>因果关系中并不存在思维的关系，只要因缘具备，果自然就诞生了</a:t>
            </a:r>
            <a:endParaRPr lang="en-CA" altLang="zh-CN" sz="2000" dirty="0"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277284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2810</TotalTime>
  <Words>1289</Words>
  <Application>Microsoft Office PowerPoint</Application>
  <PresentationFormat>Widescreen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-apple-system</vt:lpstr>
      <vt:lpstr>等线</vt:lpstr>
      <vt:lpstr>Arial</vt:lpstr>
      <vt:lpstr>Calibri</vt:lpstr>
      <vt:lpstr>Calibri Light</vt:lpstr>
      <vt:lpstr>Office Theme</vt:lpstr>
      <vt:lpstr>佛说稻秆经   第六课（1/2）</vt:lpstr>
      <vt:lpstr>发菩提心</vt:lpstr>
      <vt:lpstr>佛说稻秆经的主要内容</vt:lpstr>
      <vt:lpstr>十二缘起的主要内容</vt:lpstr>
      <vt:lpstr>轮回是佛教特有的观点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讨论题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佛教的物种起源说</dc:title>
  <dc:creator>che oscar</dc:creator>
  <cp:lastModifiedBy>che oscar</cp:lastModifiedBy>
  <cp:revision>147</cp:revision>
  <dcterms:created xsi:type="dcterms:W3CDTF">2019-09-09T22:11:19Z</dcterms:created>
  <dcterms:modified xsi:type="dcterms:W3CDTF">2021-11-15T22:06:32Z</dcterms:modified>
</cp:coreProperties>
</file>