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4" r:id="rId3"/>
    <p:sldId id="295" r:id="rId4"/>
    <p:sldId id="316" r:id="rId5"/>
    <p:sldId id="319" r:id="rId6"/>
    <p:sldId id="318" r:id="rId7"/>
    <p:sldId id="320" r:id="rId8"/>
    <p:sldId id="323" r:id="rId9"/>
    <p:sldId id="322" r:id="rId10"/>
    <p:sldId id="324" r:id="rId11"/>
    <p:sldId id="325" r:id="rId12"/>
    <p:sldId id="28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e oscar" userId="b8ef3d42af06e089" providerId="LiveId" clId="{32BF0F06-DD56-4C60-8CA6-6A4C9B6B4C26}"/>
    <pc:docChg chg="undo custSel addSld delSld modSld sldOrd">
      <pc:chgData name="che oscar" userId="b8ef3d42af06e089" providerId="LiveId" clId="{32BF0F06-DD56-4C60-8CA6-6A4C9B6B4C26}" dt="2022-02-07T23:25:08.300" v="2738"/>
      <pc:docMkLst>
        <pc:docMk/>
      </pc:docMkLst>
      <pc:sldChg chg="modSp mod">
        <pc:chgData name="che oscar" userId="b8ef3d42af06e089" providerId="LiveId" clId="{32BF0F06-DD56-4C60-8CA6-6A4C9B6B4C26}" dt="2022-02-07T23:25:08.300" v="2738"/>
        <pc:sldMkLst>
          <pc:docMk/>
          <pc:sldMk cId="278844709" sldId="286"/>
        </pc:sldMkLst>
        <pc:spChg chg="mod">
          <ac:chgData name="che oscar" userId="b8ef3d42af06e089" providerId="LiveId" clId="{32BF0F06-DD56-4C60-8CA6-6A4C9B6B4C26}" dt="2022-02-07T23:25:08.300" v="2738"/>
          <ac:spMkLst>
            <pc:docMk/>
            <pc:sldMk cId="278844709" sldId="286"/>
            <ac:spMk id="3" creationId="{DDAC3B9C-48E7-4A4A-9CFF-44674130DA00}"/>
          </ac:spMkLst>
        </pc:spChg>
      </pc:sldChg>
      <pc:sldChg chg="del">
        <pc:chgData name="che oscar" userId="b8ef3d42af06e089" providerId="LiveId" clId="{32BF0F06-DD56-4C60-8CA6-6A4C9B6B4C26}" dt="2022-02-06T09:37:29.658" v="649" actId="2696"/>
        <pc:sldMkLst>
          <pc:docMk/>
          <pc:sldMk cId="2735963527" sldId="293"/>
        </pc:sldMkLst>
      </pc:sldChg>
      <pc:sldChg chg="modSp mod">
        <pc:chgData name="che oscar" userId="b8ef3d42af06e089" providerId="LiveId" clId="{32BF0F06-DD56-4C60-8CA6-6A4C9B6B4C26}" dt="2022-02-06T22:50:19.877" v="1635"/>
        <pc:sldMkLst>
          <pc:docMk/>
          <pc:sldMk cId="1950499535" sldId="295"/>
        </pc:sldMkLst>
        <pc:spChg chg="mod">
          <ac:chgData name="che oscar" userId="b8ef3d42af06e089" providerId="LiveId" clId="{32BF0F06-DD56-4C60-8CA6-6A4C9B6B4C26}" dt="2022-02-06T22:50:19.877" v="1635"/>
          <ac:spMkLst>
            <pc:docMk/>
            <pc:sldMk cId="1950499535" sldId="295"/>
            <ac:spMk id="2" creationId="{F1CC5D89-EBDF-434D-A702-A549868C08C7}"/>
          </ac:spMkLst>
        </pc:spChg>
        <pc:spChg chg="mod">
          <ac:chgData name="che oscar" userId="b8ef3d42af06e089" providerId="LiveId" clId="{32BF0F06-DD56-4C60-8CA6-6A4C9B6B4C26}" dt="2022-02-06T21:11:16.485" v="1234" actId="12"/>
          <ac:spMkLst>
            <pc:docMk/>
            <pc:sldMk cId="1950499535" sldId="295"/>
            <ac:spMk id="3" creationId="{DDAC3B9C-48E7-4A4A-9CFF-44674130DA00}"/>
          </ac:spMkLst>
        </pc:spChg>
      </pc:sldChg>
      <pc:sldChg chg="del">
        <pc:chgData name="che oscar" userId="b8ef3d42af06e089" providerId="LiveId" clId="{32BF0F06-DD56-4C60-8CA6-6A4C9B6B4C26}" dt="2022-02-06T09:37:29.658" v="649" actId="2696"/>
        <pc:sldMkLst>
          <pc:docMk/>
          <pc:sldMk cId="2594042174" sldId="310"/>
        </pc:sldMkLst>
      </pc:sldChg>
      <pc:sldChg chg="del">
        <pc:chgData name="che oscar" userId="b8ef3d42af06e089" providerId="LiveId" clId="{32BF0F06-DD56-4C60-8CA6-6A4C9B6B4C26}" dt="2022-02-06T09:37:29.658" v="649" actId="2696"/>
        <pc:sldMkLst>
          <pc:docMk/>
          <pc:sldMk cId="1212954841" sldId="311"/>
        </pc:sldMkLst>
      </pc:sldChg>
      <pc:sldChg chg="del">
        <pc:chgData name="che oscar" userId="b8ef3d42af06e089" providerId="LiveId" clId="{32BF0F06-DD56-4C60-8CA6-6A4C9B6B4C26}" dt="2022-02-06T09:37:29.658" v="649" actId="2696"/>
        <pc:sldMkLst>
          <pc:docMk/>
          <pc:sldMk cId="4272273609" sldId="312"/>
        </pc:sldMkLst>
      </pc:sldChg>
      <pc:sldChg chg="del">
        <pc:chgData name="che oscar" userId="b8ef3d42af06e089" providerId="LiveId" clId="{32BF0F06-DD56-4C60-8CA6-6A4C9B6B4C26}" dt="2022-02-06T09:37:29.658" v="649" actId="2696"/>
        <pc:sldMkLst>
          <pc:docMk/>
          <pc:sldMk cId="864708042" sldId="313"/>
        </pc:sldMkLst>
      </pc:sldChg>
      <pc:sldChg chg="del">
        <pc:chgData name="che oscar" userId="b8ef3d42af06e089" providerId="LiveId" clId="{32BF0F06-DD56-4C60-8CA6-6A4C9B6B4C26}" dt="2022-02-06T09:37:29.658" v="649" actId="2696"/>
        <pc:sldMkLst>
          <pc:docMk/>
          <pc:sldMk cId="3518240671" sldId="314"/>
        </pc:sldMkLst>
      </pc:sldChg>
      <pc:sldChg chg="del">
        <pc:chgData name="che oscar" userId="b8ef3d42af06e089" providerId="LiveId" clId="{32BF0F06-DD56-4C60-8CA6-6A4C9B6B4C26}" dt="2022-02-06T09:37:29.658" v="649" actId="2696"/>
        <pc:sldMkLst>
          <pc:docMk/>
          <pc:sldMk cId="2824312787" sldId="315"/>
        </pc:sldMkLst>
      </pc:sldChg>
      <pc:sldChg chg="modSp add mod ord">
        <pc:chgData name="che oscar" userId="b8ef3d42af06e089" providerId="LiveId" clId="{32BF0F06-DD56-4C60-8CA6-6A4C9B6B4C26}" dt="2022-02-06T07:33:39.123" v="329"/>
        <pc:sldMkLst>
          <pc:docMk/>
          <pc:sldMk cId="2135339345" sldId="316"/>
        </pc:sldMkLst>
        <pc:spChg chg="mod">
          <ac:chgData name="che oscar" userId="b8ef3d42af06e089" providerId="LiveId" clId="{32BF0F06-DD56-4C60-8CA6-6A4C9B6B4C26}" dt="2022-02-06T07:13:04.209" v="147"/>
          <ac:spMkLst>
            <pc:docMk/>
            <pc:sldMk cId="2135339345" sldId="316"/>
            <ac:spMk id="2" creationId="{F1CC5D89-EBDF-434D-A702-A549868C08C7}"/>
          </ac:spMkLst>
        </pc:spChg>
        <pc:spChg chg="mod">
          <ac:chgData name="che oscar" userId="b8ef3d42af06e089" providerId="LiveId" clId="{32BF0F06-DD56-4C60-8CA6-6A4C9B6B4C26}" dt="2022-02-06T07:30:05.867" v="315" actId="5793"/>
          <ac:spMkLst>
            <pc:docMk/>
            <pc:sldMk cId="2135339345" sldId="316"/>
            <ac:spMk id="3" creationId="{DDAC3B9C-48E7-4A4A-9CFF-44674130DA00}"/>
          </ac:spMkLst>
        </pc:spChg>
      </pc:sldChg>
      <pc:sldChg chg="modSp add del mod ord">
        <pc:chgData name="che oscar" userId="b8ef3d42af06e089" providerId="LiveId" clId="{32BF0F06-DD56-4C60-8CA6-6A4C9B6B4C26}" dt="2022-02-06T07:33:54.242" v="331" actId="2696"/>
        <pc:sldMkLst>
          <pc:docMk/>
          <pc:sldMk cId="3814506186" sldId="317"/>
        </pc:sldMkLst>
        <pc:spChg chg="mod">
          <ac:chgData name="che oscar" userId="b8ef3d42af06e089" providerId="LiveId" clId="{32BF0F06-DD56-4C60-8CA6-6A4C9B6B4C26}" dt="2022-02-06T07:32:30.247" v="325" actId="12"/>
          <ac:spMkLst>
            <pc:docMk/>
            <pc:sldMk cId="3814506186" sldId="317"/>
            <ac:spMk id="3" creationId="{DDAC3B9C-48E7-4A4A-9CFF-44674130DA00}"/>
          </ac:spMkLst>
        </pc:spChg>
      </pc:sldChg>
      <pc:sldChg chg="modSp add mod">
        <pc:chgData name="che oscar" userId="b8ef3d42af06e089" providerId="LiveId" clId="{32BF0F06-DD56-4C60-8CA6-6A4C9B6B4C26}" dt="2022-02-06T20:44:49.211" v="941" actId="20577"/>
        <pc:sldMkLst>
          <pc:docMk/>
          <pc:sldMk cId="2589856571" sldId="318"/>
        </pc:sldMkLst>
        <pc:spChg chg="mod">
          <ac:chgData name="che oscar" userId="b8ef3d42af06e089" providerId="LiveId" clId="{32BF0F06-DD56-4C60-8CA6-6A4C9B6B4C26}" dt="2022-02-06T08:13:36.978" v="648" actId="20577"/>
          <ac:spMkLst>
            <pc:docMk/>
            <pc:sldMk cId="2589856571" sldId="318"/>
            <ac:spMk id="2" creationId="{F1CC5D89-EBDF-434D-A702-A549868C08C7}"/>
          </ac:spMkLst>
        </pc:spChg>
        <pc:spChg chg="mod">
          <ac:chgData name="che oscar" userId="b8ef3d42af06e089" providerId="LiveId" clId="{32BF0F06-DD56-4C60-8CA6-6A4C9B6B4C26}" dt="2022-02-06T20:44:49.211" v="941" actId="20577"/>
          <ac:spMkLst>
            <pc:docMk/>
            <pc:sldMk cId="2589856571" sldId="318"/>
            <ac:spMk id="3" creationId="{DDAC3B9C-48E7-4A4A-9CFF-44674130DA00}"/>
          </ac:spMkLst>
        </pc:spChg>
      </pc:sldChg>
      <pc:sldChg chg="modSp add mod ord">
        <pc:chgData name="che oscar" userId="b8ef3d42af06e089" providerId="LiveId" clId="{32BF0F06-DD56-4C60-8CA6-6A4C9B6B4C26}" dt="2022-02-06T20:17:52.815" v="651"/>
        <pc:sldMkLst>
          <pc:docMk/>
          <pc:sldMk cId="1630756072" sldId="319"/>
        </pc:sldMkLst>
        <pc:spChg chg="mod">
          <ac:chgData name="che oscar" userId="b8ef3d42af06e089" providerId="LiveId" clId="{32BF0F06-DD56-4C60-8CA6-6A4C9B6B4C26}" dt="2022-02-06T20:17:52.815" v="651"/>
          <ac:spMkLst>
            <pc:docMk/>
            <pc:sldMk cId="1630756072" sldId="319"/>
            <ac:spMk id="3" creationId="{DDAC3B9C-48E7-4A4A-9CFF-44674130DA00}"/>
          </ac:spMkLst>
        </pc:spChg>
      </pc:sldChg>
      <pc:sldChg chg="modSp add mod">
        <pc:chgData name="che oscar" userId="b8ef3d42af06e089" providerId="LiveId" clId="{32BF0F06-DD56-4C60-8CA6-6A4C9B6B4C26}" dt="2022-02-06T21:07:17.965" v="1183" actId="20577"/>
        <pc:sldMkLst>
          <pc:docMk/>
          <pc:sldMk cId="4073882077" sldId="320"/>
        </pc:sldMkLst>
        <pc:spChg chg="mod">
          <ac:chgData name="che oscar" userId="b8ef3d42af06e089" providerId="LiveId" clId="{32BF0F06-DD56-4C60-8CA6-6A4C9B6B4C26}" dt="2022-02-06T20:45:54.583" v="994"/>
          <ac:spMkLst>
            <pc:docMk/>
            <pc:sldMk cId="4073882077" sldId="320"/>
            <ac:spMk id="2" creationId="{F1CC5D89-EBDF-434D-A702-A549868C08C7}"/>
          </ac:spMkLst>
        </pc:spChg>
        <pc:spChg chg="mod">
          <ac:chgData name="che oscar" userId="b8ef3d42af06e089" providerId="LiveId" clId="{32BF0F06-DD56-4C60-8CA6-6A4C9B6B4C26}" dt="2022-02-06T21:07:17.965" v="1183" actId="20577"/>
          <ac:spMkLst>
            <pc:docMk/>
            <pc:sldMk cId="4073882077" sldId="320"/>
            <ac:spMk id="3" creationId="{DDAC3B9C-48E7-4A4A-9CFF-44674130DA00}"/>
          </ac:spMkLst>
        </pc:spChg>
      </pc:sldChg>
      <pc:sldChg chg="add del">
        <pc:chgData name="che oscar" userId="b8ef3d42af06e089" providerId="LiveId" clId="{32BF0F06-DD56-4C60-8CA6-6A4C9B6B4C26}" dt="2022-02-06T21:10:38.198" v="1189" actId="2696"/>
        <pc:sldMkLst>
          <pc:docMk/>
          <pc:sldMk cId="631670006" sldId="321"/>
        </pc:sldMkLst>
      </pc:sldChg>
      <pc:sldChg chg="modSp add mod ord">
        <pc:chgData name="che oscar" userId="b8ef3d42af06e089" providerId="LiveId" clId="{32BF0F06-DD56-4C60-8CA6-6A4C9B6B4C26}" dt="2022-02-06T23:13:03.242" v="1657" actId="20577"/>
        <pc:sldMkLst>
          <pc:docMk/>
          <pc:sldMk cId="168189859" sldId="322"/>
        </pc:sldMkLst>
        <pc:spChg chg="mod">
          <ac:chgData name="che oscar" userId="b8ef3d42af06e089" providerId="LiveId" clId="{32BF0F06-DD56-4C60-8CA6-6A4C9B6B4C26}" dt="2022-02-06T23:13:03.242" v="1657" actId="20577"/>
          <ac:spMkLst>
            <pc:docMk/>
            <pc:sldMk cId="168189859" sldId="322"/>
            <ac:spMk id="2" creationId="{F1CC5D89-EBDF-434D-A702-A549868C08C7}"/>
          </ac:spMkLst>
        </pc:spChg>
        <pc:spChg chg="mod">
          <ac:chgData name="che oscar" userId="b8ef3d42af06e089" providerId="LiveId" clId="{32BF0F06-DD56-4C60-8CA6-6A4C9B6B4C26}" dt="2022-02-06T22:49:14.166" v="1600"/>
          <ac:spMkLst>
            <pc:docMk/>
            <pc:sldMk cId="168189859" sldId="322"/>
            <ac:spMk id="3" creationId="{DDAC3B9C-48E7-4A4A-9CFF-44674130DA00}"/>
          </ac:spMkLst>
        </pc:spChg>
      </pc:sldChg>
      <pc:sldChg chg="modSp add mod ord">
        <pc:chgData name="che oscar" userId="b8ef3d42af06e089" providerId="LiveId" clId="{32BF0F06-DD56-4C60-8CA6-6A4C9B6B4C26}" dt="2022-02-06T22:50:28.511" v="1646"/>
        <pc:sldMkLst>
          <pc:docMk/>
          <pc:sldMk cId="2733768844" sldId="323"/>
        </pc:sldMkLst>
        <pc:spChg chg="mod">
          <ac:chgData name="che oscar" userId="b8ef3d42af06e089" providerId="LiveId" clId="{32BF0F06-DD56-4C60-8CA6-6A4C9B6B4C26}" dt="2022-02-06T22:50:28.511" v="1646"/>
          <ac:spMkLst>
            <pc:docMk/>
            <pc:sldMk cId="2733768844" sldId="323"/>
            <ac:spMk id="2" creationId="{F1CC5D89-EBDF-434D-A702-A549868C08C7}"/>
          </ac:spMkLst>
        </pc:spChg>
        <pc:spChg chg="mod">
          <ac:chgData name="che oscar" userId="b8ef3d42af06e089" providerId="LiveId" clId="{32BF0F06-DD56-4C60-8CA6-6A4C9B6B4C26}" dt="2022-02-06T21:22:53.681" v="1394" actId="20577"/>
          <ac:spMkLst>
            <pc:docMk/>
            <pc:sldMk cId="2733768844" sldId="323"/>
            <ac:spMk id="3" creationId="{DDAC3B9C-48E7-4A4A-9CFF-44674130DA00}"/>
          </ac:spMkLst>
        </pc:spChg>
      </pc:sldChg>
      <pc:sldChg chg="new del">
        <pc:chgData name="che oscar" userId="b8ef3d42af06e089" providerId="LiveId" clId="{32BF0F06-DD56-4C60-8CA6-6A4C9B6B4C26}" dt="2022-02-06T23:12:40.227" v="1647" actId="2696"/>
        <pc:sldMkLst>
          <pc:docMk/>
          <pc:sldMk cId="3252354788" sldId="324"/>
        </pc:sldMkLst>
      </pc:sldChg>
      <pc:sldChg chg="modSp add mod">
        <pc:chgData name="che oscar" userId="b8ef3d42af06e089" providerId="LiveId" clId="{32BF0F06-DD56-4C60-8CA6-6A4C9B6B4C26}" dt="2022-02-07T23:17:57.332" v="2196" actId="20577"/>
        <pc:sldMkLst>
          <pc:docMk/>
          <pc:sldMk cId="3815795811" sldId="324"/>
        </pc:sldMkLst>
        <pc:spChg chg="mod">
          <ac:chgData name="che oscar" userId="b8ef3d42af06e089" providerId="LiveId" clId="{32BF0F06-DD56-4C60-8CA6-6A4C9B6B4C26}" dt="2022-02-06T23:22:27.493" v="1792"/>
          <ac:spMkLst>
            <pc:docMk/>
            <pc:sldMk cId="3815795811" sldId="324"/>
            <ac:spMk id="2" creationId="{F1CC5D89-EBDF-434D-A702-A549868C08C7}"/>
          </ac:spMkLst>
        </pc:spChg>
        <pc:spChg chg="mod">
          <ac:chgData name="che oscar" userId="b8ef3d42af06e089" providerId="LiveId" clId="{32BF0F06-DD56-4C60-8CA6-6A4C9B6B4C26}" dt="2022-02-07T23:17:57.332" v="2196" actId="20577"/>
          <ac:spMkLst>
            <pc:docMk/>
            <pc:sldMk cId="3815795811" sldId="324"/>
            <ac:spMk id="3" creationId="{DDAC3B9C-48E7-4A4A-9CFF-44674130DA00}"/>
          </ac:spMkLst>
        </pc:spChg>
      </pc:sldChg>
      <pc:sldChg chg="modSp add mod">
        <pc:chgData name="che oscar" userId="b8ef3d42af06e089" providerId="LiveId" clId="{32BF0F06-DD56-4C60-8CA6-6A4C9B6B4C26}" dt="2022-02-06T23:56:52.424" v="2195" actId="20577"/>
        <pc:sldMkLst>
          <pc:docMk/>
          <pc:sldMk cId="4188979394" sldId="325"/>
        </pc:sldMkLst>
        <pc:spChg chg="mod">
          <ac:chgData name="che oscar" userId="b8ef3d42af06e089" providerId="LiveId" clId="{32BF0F06-DD56-4C60-8CA6-6A4C9B6B4C26}" dt="2022-02-06T23:32:51.611" v="1913" actId="20577"/>
          <ac:spMkLst>
            <pc:docMk/>
            <pc:sldMk cId="4188979394" sldId="325"/>
            <ac:spMk id="2" creationId="{F1CC5D89-EBDF-434D-A702-A549868C08C7}"/>
          </ac:spMkLst>
        </pc:spChg>
        <pc:spChg chg="mod">
          <ac:chgData name="che oscar" userId="b8ef3d42af06e089" providerId="LiveId" clId="{32BF0F06-DD56-4C60-8CA6-6A4C9B6B4C26}" dt="2022-02-06T23:56:52.424" v="2195" actId="20577"/>
          <ac:spMkLst>
            <pc:docMk/>
            <pc:sldMk cId="4188979394" sldId="325"/>
            <ac:spMk id="3" creationId="{DDAC3B9C-48E7-4A4A-9CFF-44674130DA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E1C0C-2505-4E06-8CEB-0B29B9683A1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6B08EE83-7C8F-4902-9DCA-0C532863C4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AE588FB8-1F9E-465D-BE7D-6F8E2C20AD5B}"/>
              </a:ext>
            </a:extLst>
          </p:cNvPr>
          <p:cNvSpPr>
            <a:spLocks noGrp="1"/>
          </p:cNvSpPr>
          <p:nvPr>
            <p:ph type="dt" sz="half" idx="10"/>
          </p:nvPr>
        </p:nvSpPr>
        <p:spPr/>
        <p:txBody>
          <a:bodyPr/>
          <a:lstStyle/>
          <a:p>
            <a:fld id="{891A80DF-955A-4336-AEF3-2DB548B185AF}" type="datetimeFigureOut">
              <a:rPr lang="en-CA" smtClean="0"/>
              <a:t>2022-02-07</a:t>
            </a:fld>
            <a:endParaRPr lang="en-CA"/>
          </a:p>
        </p:txBody>
      </p:sp>
      <p:sp>
        <p:nvSpPr>
          <p:cNvPr id="5" name="Footer Placeholder 4">
            <a:extLst>
              <a:ext uri="{FF2B5EF4-FFF2-40B4-BE49-F238E27FC236}">
                <a16:creationId xmlns:a16="http://schemas.microsoft.com/office/drawing/2014/main" id="{1DBC04E1-23CF-4DBF-989B-383BC3AD9CB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71DD19B-7B60-4330-BC31-49C03D197FB1}"/>
              </a:ext>
            </a:extLst>
          </p:cNvPr>
          <p:cNvSpPr>
            <a:spLocks noGrp="1"/>
          </p:cNvSpPr>
          <p:nvPr>
            <p:ph type="sldNum" sz="quarter" idx="12"/>
          </p:nvPr>
        </p:nvSpPr>
        <p:spPr/>
        <p:txBody>
          <a:bodyPr/>
          <a:lstStyle/>
          <a:p>
            <a:fld id="{7D5B7D86-9C98-40BF-978D-7C2C786F28AB}" type="slidenum">
              <a:rPr lang="en-CA" smtClean="0"/>
              <a:t>‹#›</a:t>
            </a:fld>
            <a:endParaRPr lang="en-CA"/>
          </a:p>
        </p:txBody>
      </p:sp>
    </p:spTree>
    <p:extLst>
      <p:ext uri="{BB962C8B-B14F-4D97-AF65-F5344CB8AC3E}">
        <p14:creationId xmlns:p14="http://schemas.microsoft.com/office/powerpoint/2010/main" val="3565730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150C2-2F02-405B-A7C2-0C12E8FE08D2}"/>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18E47923-403A-46D6-9407-3DCF811D35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96F1D08-9407-425D-8FD4-41F19627FCE4}"/>
              </a:ext>
            </a:extLst>
          </p:cNvPr>
          <p:cNvSpPr>
            <a:spLocks noGrp="1"/>
          </p:cNvSpPr>
          <p:nvPr>
            <p:ph type="dt" sz="half" idx="10"/>
          </p:nvPr>
        </p:nvSpPr>
        <p:spPr/>
        <p:txBody>
          <a:bodyPr/>
          <a:lstStyle/>
          <a:p>
            <a:fld id="{891A80DF-955A-4336-AEF3-2DB548B185AF}" type="datetimeFigureOut">
              <a:rPr lang="en-CA" smtClean="0"/>
              <a:t>2022-02-07</a:t>
            </a:fld>
            <a:endParaRPr lang="en-CA"/>
          </a:p>
        </p:txBody>
      </p:sp>
      <p:sp>
        <p:nvSpPr>
          <p:cNvPr id="5" name="Footer Placeholder 4">
            <a:extLst>
              <a:ext uri="{FF2B5EF4-FFF2-40B4-BE49-F238E27FC236}">
                <a16:creationId xmlns:a16="http://schemas.microsoft.com/office/drawing/2014/main" id="{F071C062-05E9-4F52-B4B6-B1AE979713D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A24AFAD-C62C-40DC-8DE0-B7DC82EB92FA}"/>
              </a:ext>
            </a:extLst>
          </p:cNvPr>
          <p:cNvSpPr>
            <a:spLocks noGrp="1"/>
          </p:cNvSpPr>
          <p:nvPr>
            <p:ph type="sldNum" sz="quarter" idx="12"/>
          </p:nvPr>
        </p:nvSpPr>
        <p:spPr/>
        <p:txBody>
          <a:bodyPr/>
          <a:lstStyle/>
          <a:p>
            <a:fld id="{7D5B7D86-9C98-40BF-978D-7C2C786F28AB}" type="slidenum">
              <a:rPr lang="en-CA" smtClean="0"/>
              <a:t>‹#›</a:t>
            </a:fld>
            <a:endParaRPr lang="en-CA"/>
          </a:p>
        </p:txBody>
      </p:sp>
    </p:spTree>
    <p:extLst>
      <p:ext uri="{BB962C8B-B14F-4D97-AF65-F5344CB8AC3E}">
        <p14:creationId xmlns:p14="http://schemas.microsoft.com/office/powerpoint/2010/main" val="1596462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567D6A-00CF-41DE-86D2-64753B5E9AB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8A18DD43-6A14-42E2-898D-4B0345F9D9D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D392F9E-BB8A-4275-AA51-599617A57813}"/>
              </a:ext>
            </a:extLst>
          </p:cNvPr>
          <p:cNvSpPr>
            <a:spLocks noGrp="1"/>
          </p:cNvSpPr>
          <p:nvPr>
            <p:ph type="dt" sz="half" idx="10"/>
          </p:nvPr>
        </p:nvSpPr>
        <p:spPr/>
        <p:txBody>
          <a:bodyPr/>
          <a:lstStyle/>
          <a:p>
            <a:fld id="{891A80DF-955A-4336-AEF3-2DB548B185AF}" type="datetimeFigureOut">
              <a:rPr lang="en-CA" smtClean="0"/>
              <a:t>2022-02-07</a:t>
            </a:fld>
            <a:endParaRPr lang="en-CA"/>
          </a:p>
        </p:txBody>
      </p:sp>
      <p:sp>
        <p:nvSpPr>
          <p:cNvPr id="5" name="Footer Placeholder 4">
            <a:extLst>
              <a:ext uri="{FF2B5EF4-FFF2-40B4-BE49-F238E27FC236}">
                <a16:creationId xmlns:a16="http://schemas.microsoft.com/office/drawing/2014/main" id="{062F0343-F1E0-4D8E-BBDC-4B828AC5D64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8308590-DFE0-428D-A594-48C33E74F29B}"/>
              </a:ext>
            </a:extLst>
          </p:cNvPr>
          <p:cNvSpPr>
            <a:spLocks noGrp="1"/>
          </p:cNvSpPr>
          <p:nvPr>
            <p:ph type="sldNum" sz="quarter" idx="12"/>
          </p:nvPr>
        </p:nvSpPr>
        <p:spPr/>
        <p:txBody>
          <a:bodyPr/>
          <a:lstStyle/>
          <a:p>
            <a:fld id="{7D5B7D86-9C98-40BF-978D-7C2C786F28AB}" type="slidenum">
              <a:rPr lang="en-CA" smtClean="0"/>
              <a:t>‹#›</a:t>
            </a:fld>
            <a:endParaRPr lang="en-CA"/>
          </a:p>
        </p:txBody>
      </p:sp>
    </p:spTree>
    <p:extLst>
      <p:ext uri="{BB962C8B-B14F-4D97-AF65-F5344CB8AC3E}">
        <p14:creationId xmlns:p14="http://schemas.microsoft.com/office/powerpoint/2010/main" val="3983991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33418-0510-4C8A-A461-649EB7CAA7BC}"/>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BB9D0FE1-4915-422C-95EE-D96485917B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7A4441A-4564-433D-B599-1B2561933D9D}"/>
              </a:ext>
            </a:extLst>
          </p:cNvPr>
          <p:cNvSpPr>
            <a:spLocks noGrp="1"/>
          </p:cNvSpPr>
          <p:nvPr>
            <p:ph type="dt" sz="half" idx="10"/>
          </p:nvPr>
        </p:nvSpPr>
        <p:spPr/>
        <p:txBody>
          <a:bodyPr/>
          <a:lstStyle/>
          <a:p>
            <a:fld id="{891A80DF-955A-4336-AEF3-2DB548B185AF}" type="datetimeFigureOut">
              <a:rPr lang="en-CA" smtClean="0"/>
              <a:t>2022-02-07</a:t>
            </a:fld>
            <a:endParaRPr lang="en-CA"/>
          </a:p>
        </p:txBody>
      </p:sp>
      <p:sp>
        <p:nvSpPr>
          <p:cNvPr id="5" name="Footer Placeholder 4">
            <a:extLst>
              <a:ext uri="{FF2B5EF4-FFF2-40B4-BE49-F238E27FC236}">
                <a16:creationId xmlns:a16="http://schemas.microsoft.com/office/drawing/2014/main" id="{CE823DA0-9A6B-43CB-AE7A-B76061C6AA1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C841F4E-13ED-4C9F-B2D4-CD69F67C16C9}"/>
              </a:ext>
            </a:extLst>
          </p:cNvPr>
          <p:cNvSpPr>
            <a:spLocks noGrp="1"/>
          </p:cNvSpPr>
          <p:nvPr>
            <p:ph type="sldNum" sz="quarter" idx="12"/>
          </p:nvPr>
        </p:nvSpPr>
        <p:spPr/>
        <p:txBody>
          <a:bodyPr/>
          <a:lstStyle/>
          <a:p>
            <a:fld id="{7D5B7D86-9C98-40BF-978D-7C2C786F28AB}" type="slidenum">
              <a:rPr lang="en-CA" smtClean="0"/>
              <a:t>‹#›</a:t>
            </a:fld>
            <a:endParaRPr lang="en-CA"/>
          </a:p>
        </p:txBody>
      </p:sp>
    </p:spTree>
    <p:extLst>
      <p:ext uri="{BB962C8B-B14F-4D97-AF65-F5344CB8AC3E}">
        <p14:creationId xmlns:p14="http://schemas.microsoft.com/office/powerpoint/2010/main" val="2023825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48204-2017-41CD-88E9-EFFA0BE992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2BC558FE-0F4D-4F6A-A56A-EB3BD72260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F1C01A-1E38-424D-92F9-879BC4D579B9}"/>
              </a:ext>
            </a:extLst>
          </p:cNvPr>
          <p:cNvSpPr>
            <a:spLocks noGrp="1"/>
          </p:cNvSpPr>
          <p:nvPr>
            <p:ph type="dt" sz="half" idx="10"/>
          </p:nvPr>
        </p:nvSpPr>
        <p:spPr/>
        <p:txBody>
          <a:bodyPr/>
          <a:lstStyle/>
          <a:p>
            <a:fld id="{891A80DF-955A-4336-AEF3-2DB548B185AF}" type="datetimeFigureOut">
              <a:rPr lang="en-CA" smtClean="0"/>
              <a:t>2022-02-07</a:t>
            </a:fld>
            <a:endParaRPr lang="en-CA"/>
          </a:p>
        </p:txBody>
      </p:sp>
      <p:sp>
        <p:nvSpPr>
          <p:cNvPr id="5" name="Footer Placeholder 4">
            <a:extLst>
              <a:ext uri="{FF2B5EF4-FFF2-40B4-BE49-F238E27FC236}">
                <a16:creationId xmlns:a16="http://schemas.microsoft.com/office/drawing/2014/main" id="{441E11C3-57CD-4CC3-AE47-F71148FEBC7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D199CF7-78C5-4051-8A03-E4EF542F50FA}"/>
              </a:ext>
            </a:extLst>
          </p:cNvPr>
          <p:cNvSpPr>
            <a:spLocks noGrp="1"/>
          </p:cNvSpPr>
          <p:nvPr>
            <p:ph type="sldNum" sz="quarter" idx="12"/>
          </p:nvPr>
        </p:nvSpPr>
        <p:spPr/>
        <p:txBody>
          <a:bodyPr/>
          <a:lstStyle/>
          <a:p>
            <a:fld id="{7D5B7D86-9C98-40BF-978D-7C2C786F28AB}" type="slidenum">
              <a:rPr lang="en-CA" smtClean="0"/>
              <a:t>‹#›</a:t>
            </a:fld>
            <a:endParaRPr lang="en-CA"/>
          </a:p>
        </p:txBody>
      </p:sp>
    </p:spTree>
    <p:extLst>
      <p:ext uri="{BB962C8B-B14F-4D97-AF65-F5344CB8AC3E}">
        <p14:creationId xmlns:p14="http://schemas.microsoft.com/office/powerpoint/2010/main" val="3843138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6D0D7-6D15-4C16-A664-7B17C92B95CF}"/>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F12BA359-9F64-4ED4-823F-6605D595698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98967E5A-7655-4E7F-A66E-F0265DBA785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790DFA00-DF2E-41A8-9701-68A36B512769}"/>
              </a:ext>
            </a:extLst>
          </p:cNvPr>
          <p:cNvSpPr>
            <a:spLocks noGrp="1"/>
          </p:cNvSpPr>
          <p:nvPr>
            <p:ph type="dt" sz="half" idx="10"/>
          </p:nvPr>
        </p:nvSpPr>
        <p:spPr/>
        <p:txBody>
          <a:bodyPr/>
          <a:lstStyle/>
          <a:p>
            <a:fld id="{891A80DF-955A-4336-AEF3-2DB548B185AF}" type="datetimeFigureOut">
              <a:rPr lang="en-CA" smtClean="0"/>
              <a:t>2022-02-07</a:t>
            </a:fld>
            <a:endParaRPr lang="en-CA"/>
          </a:p>
        </p:txBody>
      </p:sp>
      <p:sp>
        <p:nvSpPr>
          <p:cNvPr id="6" name="Footer Placeholder 5">
            <a:extLst>
              <a:ext uri="{FF2B5EF4-FFF2-40B4-BE49-F238E27FC236}">
                <a16:creationId xmlns:a16="http://schemas.microsoft.com/office/drawing/2014/main" id="{0AD77F67-5709-4403-B0BD-CE25CACABD9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612471B-D7DE-4D8D-AC6F-0416AC49AA89}"/>
              </a:ext>
            </a:extLst>
          </p:cNvPr>
          <p:cNvSpPr>
            <a:spLocks noGrp="1"/>
          </p:cNvSpPr>
          <p:nvPr>
            <p:ph type="sldNum" sz="quarter" idx="12"/>
          </p:nvPr>
        </p:nvSpPr>
        <p:spPr/>
        <p:txBody>
          <a:bodyPr/>
          <a:lstStyle/>
          <a:p>
            <a:fld id="{7D5B7D86-9C98-40BF-978D-7C2C786F28AB}" type="slidenum">
              <a:rPr lang="en-CA" smtClean="0"/>
              <a:t>‹#›</a:t>
            </a:fld>
            <a:endParaRPr lang="en-CA"/>
          </a:p>
        </p:txBody>
      </p:sp>
    </p:spTree>
    <p:extLst>
      <p:ext uri="{BB962C8B-B14F-4D97-AF65-F5344CB8AC3E}">
        <p14:creationId xmlns:p14="http://schemas.microsoft.com/office/powerpoint/2010/main" val="2906147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E3523-9ECF-4096-9FF1-4D83BFEDF0E9}"/>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326A9BFF-FDB5-4028-9B4F-328FE11DFF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CCB134-5702-478C-8EF1-7B7C81BCD3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83830946-4BEA-476B-BF2A-D70DF8E4BC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4FA07C-68A2-40DA-8A49-827AED0FF8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5FCE84C7-E73E-4E3D-B807-316B7E88C447}"/>
              </a:ext>
            </a:extLst>
          </p:cNvPr>
          <p:cNvSpPr>
            <a:spLocks noGrp="1"/>
          </p:cNvSpPr>
          <p:nvPr>
            <p:ph type="dt" sz="half" idx="10"/>
          </p:nvPr>
        </p:nvSpPr>
        <p:spPr/>
        <p:txBody>
          <a:bodyPr/>
          <a:lstStyle/>
          <a:p>
            <a:fld id="{891A80DF-955A-4336-AEF3-2DB548B185AF}" type="datetimeFigureOut">
              <a:rPr lang="en-CA" smtClean="0"/>
              <a:t>2022-02-07</a:t>
            </a:fld>
            <a:endParaRPr lang="en-CA"/>
          </a:p>
        </p:txBody>
      </p:sp>
      <p:sp>
        <p:nvSpPr>
          <p:cNvPr id="8" name="Footer Placeholder 7">
            <a:extLst>
              <a:ext uri="{FF2B5EF4-FFF2-40B4-BE49-F238E27FC236}">
                <a16:creationId xmlns:a16="http://schemas.microsoft.com/office/drawing/2014/main" id="{CA459075-3965-4C54-8422-C1FD010DF287}"/>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B0E2D697-97CD-4351-831C-C5A73FDD2706}"/>
              </a:ext>
            </a:extLst>
          </p:cNvPr>
          <p:cNvSpPr>
            <a:spLocks noGrp="1"/>
          </p:cNvSpPr>
          <p:nvPr>
            <p:ph type="sldNum" sz="quarter" idx="12"/>
          </p:nvPr>
        </p:nvSpPr>
        <p:spPr/>
        <p:txBody>
          <a:bodyPr/>
          <a:lstStyle/>
          <a:p>
            <a:fld id="{7D5B7D86-9C98-40BF-978D-7C2C786F28AB}" type="slidenum">
              <a:rPr lang="en-CA" smtClean="0"/>
              <a:t>‹#›</a:t>
            </a:fld>
            <a:endParaRPr lang="en-CA"/>
          </a:p>
        </p:txBody>
      </p:sp>
    </p:spTree>
    <p:extLst>
      <p:ext uri="{BB962C8B-B14F-4D97-AF65-F5344CB8AC3E}">
        <p14:creationId xmlns:p14="http://schemas.microsoft.com/office/powerpoint/2010/main" val="1350707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DAC90-21FD-4DA9-8456-ECC9E2BC488E}"/>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047644DF-CD6B-45EE-AF93-A6D167B97762}"/>
              </a:ext>
            </a:extLst>
          </p:cNvPr>
          <p:cNvSpPr>
            <a:spLocks noGrp="1"/>
          </p:cNvSpPr>
          <p:nvPr>
            <p:ph type="dt" sz="half" idx="10"/>
          </p:nvPr>
        </p:nvSpPr>
        <p:spPr/>
        <p:txBody>
          <a:bodyPr/>
          <a:lstStyle/>
          <a:p>
            <a:fld id="{891A80DF-955A-4336-AEF3-2DB548B185AF}" type="datetimeFigureOut">
              <a:rPr lang="en-CA" smtClean="0"/>
              <a:t>2022-02-07</a:t>
            </a:fld>
            <a:endParaRPr lang="en-CA"/>
          </a:p>
        </p:txBody>
      </p:sp>
      <p:sp>
        <p:nvSpPr>
          <p:cNvPr id="4" name="Footer Placeholder 3">
            <a:extLst>
              <a:ext uri="{FF2B5EF4-FFF2-40B4-BE49-F238E27FC236}">
                <a16:creationId xmlns:a16="http://schemas.microsoft.com/office/drawing/2014/main" id="{09FC31BC-8DC2-4809-BEE3-060962737F27}"/>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7A5861DB-715F-46B0-88A8-DDA15C07ECB1}"/>
              </a:ext>
            </a:extLst>
          </p:cNvPr>
          <p:cNvSpPr>
            <a:spLocks noGrp="1"/>
          </p:cNvSpPr>
          <p:nvPr>
            <p:ph type="sldNum" sz="quarter" idx="12"/>
          </p:nvPr>
        </p:nvSpPr>
        <p:spPr/>
        <p:txBody>
          <a:bodyPr/>
          <a:lstStyle/>
          <a:p>
            <a:fld id="{7D5B7D86-9C98-40BF-978D-7C2C786F28AB}" type="slidenum">
              <a:rPr lang="en-CA" smtClean="0"/>
              <a:t>‹#›</a:t>
            </a:fld>
            <a:endParaRPr lang="en-CA"/>
          </a:p>
        </p:txBody>
      </p:sp>
    </p:spTree>
    <p:extLst>
      <p:ext uri="{BB962C8B-B14F-4D97-AF65-F5344CB8AC3E}">
        <p14:creationId xmlns:p14="http://schemas.microsoft.com/office/powerpoint/2010/main" val="2163273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6CD2A9-9E87-461E-9D8D-55B89870CC6D}"/>
              </a:ext>
            </a:extLst>
          </p:cNvPr>
          <p:cNvSpPr>
            <a:spLocks noGrp="1"/>
          </p:cNvSpPr>
          <p:nvPr>
            <p:ph type="dt" sz="half" idx="10"/>
          </p:nvPr>
        </p:nvSpPr>
        <p:spPr/>
        <p:txBody>
          <a:bodyPr/>
          <a:lstStyle/>
          <a:p>
            <a:fld id="{891A80DF-955A-4336-AEF3-2DB548B185AF}" type="datetimeFigureOut">
              <a:rPr lang="en-CA" smtClean="0"/>
              <a:t>2022-02-07</a:t>
            </a:fld>
            <a:endParaRPr lang="en-CA"/>
          </a:p>
        </p:txBody>
      </p:sp>
      <p:sp>
        <p:nvSpPr>
          <p:cNvPr id="3" name="Footer Placeholder 2">
            <a:extLst>
              <a:ext uri="{FF2B5EF4-FFF2-40B4-BE49-F238E27FC236}">
                <a16:creationId xmlns:a16="http://schemas.microsoft.com/office/drawing/2014/main" id="{36FB24F2-0037-4B1B-B273-105D70354CEE}"/>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6B737EB3-9581-44F6-B0B7-F2D0C7FCDCC4}"/>
              </a:ext>
            </a:extLst>
          </p:cNvPr>
          <p:cNvSpPr>
            <a:spLocks noGrp="1"/>
          </p:cNvSpPr>
          <p:nvPr>
            <p:ph type="sldNum" sz="quarter" idx="12"/>
          </p:nvPr>
        </p:nvSpPr>
        <p:spPr/>
        <p:txBody>
          <a:bodyPr/>
          <a:lstStyle/>
          <a:p>
            <a:fld id="{7D5B7D86-9C98-40BF-978D-7C2C786F28AB}" type="slidenum">
              <a:rPr lang="en-CA" smtClean="0"/>
              <a:t>‹#›</a:t>
            </a:fld>
            <a:endParaRPr lang="en-CA"/>
          </a:p>
        </p:txBody>
      </p:sp>
    </p:spTree>
    <p:extLst>
      <p:ext uri="{BB962C8B-B14F-4D97-AF65-F5344CB8AC3E}">
        <p14:creationId xmlns:p14="http://schemas.microsoft.com/office/powerpoint/2010/main" val="2622280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E0E60-3F5A-413E-A86D-6F7E0E3E1F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ABF15355-1408-4ACC-8F33-8808B68A2A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180F1E54-21B2-4EC6-B035-CDCF77557D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587498-6B0A-4296-8358-F470E99296B3}"/>
              </a:ext>
            </a:extLst>
          </p:cNvPr>
          <p:cNvSpPr>
            <a:spLocks noGrp="1"/>
          </p:cNvSpPr>
          <p:nvPr>
            <p:ph type="dt" sz="half" idx="10"/>
          </p:nvPr>
        </p:nvSpPr>
        <p:spPr/>
        <p:txBody>
          <a:bodyPr/>
          <a:lstStyle/>
          <a:p>
            <a:fld id="{891A80DF-955A-4336-AEF3-2DB548B185AF}" type="datetimeFigureOut">
              <a:rPr lang="en-CA" smtClean="0"/>
              <a:t>2022-02-07</a:t>
            </a:fld>
            <a:endParaRPr lang="en-CA"/>
          </a:p>
        </p:txBody>
      </p:sp>
      <p:sp>
        <p:nvSpPr>
          <p:cNvPr id="6" name="Footer Placeholder 5">
            <a:extLst>
              <a:ext uri="{FF2B5EF4-FFF2-40B4-BE49-F238E27FC236}">
                <a16:creationId xmlns:a16="http://schemas.microsoft.com/office/drawing/2014/main" id="{C1EECE2B-4337-4081-A211-717125022589}"/>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6C718C1-5783-4B4B-8492-77490447439D}"/>
              </a:ext>
            </a:extLst>
          </p:cNvPr>
          <p:cNvSpPr>
            <a:spLocks noGrp="1"/>
          </p:cNvSpPr>
          <p:nvPr>
            <p:ph type="sldNum" sz="quarter" idx="12"/>
          </p:nvPr>
        </p:nvSpPr>
        <p:spPr/>
        <p:txBody>
          <a:bodyPr/>
          <a:lstStyle/>
          <a:p>
            <a:fld id="{7D5B7D86-9C98-40BF-978D-7C2C786F28AB}" type="slidenum">
              <a:rPr lang="en-CA" smtClean="0"/>
              <a:t>‹#›</a:t>
            </a:fld>
            <a:endParaRPr lang="en-CA"/>
          </a:p>
        </p:txBody>
      </p:sp>
    </p:spTree>
    <p:extLst>
      <p:ext uri="{BB962C8B-B14F-4D97-AF65-F5344CB8AC3E}">
        <p14:creationId xmlns:p14="http://schemas.microsoft.com/office/powerpoint/2010/main" val="172027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2230F-3D79-41BD-B2EA-77D2338D68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B420E4B3-7ED1-4083-AD41-E5FCDAA303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79CC2B58-3982-4102-BFDC-9A5A136D7C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731B7D-F9C8-4767-AC39-D0AC77995452}"/>
              </a:ext>
            </a:extLst>
          </p:cNvPr>
          <p:cNvSpPr>
            <a:spLocks noGrp="1"/>
          </p:cNvSpPr>
          <p:nvPr>
            <p:ph type="dt" sz="half" idx="10"/>
          </p:nvPr>
        </p:nvSpPr>
        <p:spPr/>
        <p:txBody>
          <a:bodyPr/>
          <a:lstStyle/>
          <a:p>
            <a:fld id="{891A80DF-955A-4336-AEF3-2DB548B185AF}" type="datetimeFigureOut">
              <a:rPr lang="en-CA" smtClean="0"/>
              <a:t>2022-02-07</a:t>
            </a:fld>
            <a:endParaRPr lang="en-CA"/>
          </a:p>
        </p:txBody>
      </p:sp>
      <p:sp>
        <p:nvSpPr>
          <p:cNvPr id="6" name="Footer Placeholder 5">
            <a:extLst>
              <a:ext uri="{FF2B5EF4-FFF2-40B4-BE49-F238E27FC236}">
                <a16:creationId xmlns:a16="http://schemas.microsoft.com/office/drawing/2014/main" id="{6FCEBFC4-8861-4800-B108-DFE60BB344F9}"/>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1F0BD91-7FFD-451F-910A-2E99BF351FFF}"/>
              </a:ext>
            </a:extLst>
          </p:cNvPr>
          <p:cNvSpPr>
            <a:spLocks noGrp="1"/>
          </p:cNvSpPr>
          <p:nvPr>
            <p:ph type="sldNum" sz="quarter" idx="12"/>
          </p:nvPr>
        </p:nvSpPr>
        <p:spPr/>
        <p:txBody>
          <a:bodyPr/>
          <a:lstStyle/>
          <a:p>
            <a:fld id="{7D5B7D86-9C98-40BF-978D-7C2C786F28AB}" type="slidenum">
              <a:rPr lang="en-CA" smtClean="0"/>
              <a:t>‹#›</a:t>
            </a:fld>
            <a:endParaRPr lang="en-CA"/>
          </a:p>
        </p:txBody>
      </p:sp>
    </p:spTree>
    <p:extLst>
      <p:ext uri="{BB962C8B-B14F-4D97-AF65-F5344CB8AC3E}">
        <p14:creationId xmlns:p14="http://schemas.microsoft.com/office/powerpoint/2010/main" val="3857969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BACC74-02D6-497C-B7D0-5A570E50CD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D02EEC73-D859-44CA-935D-B3B5CCB023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FFE0E61-4839-447B-AFE5-C4B335E94B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1A80DF-955A-4336-AEF3-2DB548B185AF}" type="datetimeFigureOut">
              <a:rPr lang="en-CA" smtClean="0"/>
              <a:t>2022-02-07</a:t>
            </a:fld>
            <a:endParaRPr lang="en-CA"/>
          </a:p>
        </p:txBody>
      </p:sp>
      <p:sp>
        <p:nvSpPr>
          <p:cNvPr id="5" name="Footer Placeholder 4">
            <a:extLst>
              <a:ext uri="{FF2B5EF4-FFF2-40B4-BE49-F238E27FC236}">
                <a16:creationId xmlns:a16="http://schemas.microsoft.com/office/drawing/2014/main" id="{C6B7A908-E439-4E76-877A-986B56E3CF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B7C6467E-AFC7-44E2-8240-0500C0C403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B7D86-9C98-40BF-978D-7C2C786F28AB}" type="slidenum">
              <a:rPr lang="en-CA" smtClean="0"/>
              <a:t>‹#›</a:t>
            </a:fld>
            <a:endParaRPr lang="en-CA"/>
          </a:p>
        </p:txBody>
      </p:sp>
    </p:spTree>
    <p:extLst>
      <p:ext uri="{BB962C8B-B14F-4D97-AF65-F5344CB8AC3E}">
        <p14:creationId xmlns:p14="http://schemas.microsoft.com/office/powerpoint/2010/main" val="2957444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1FF37-BC14-4DDC-BDB5-AD0C1027A260}"/>
              </a:ext>
            </a:extLst>
          </p:cNvPr>
          <p:cNvSpPr>
            <a:spLocks noGrp="1"/>
          </p:cNvSpPr>
          <p:nvPr>
            <p:ph type="ctrTitle"/>
          </p:nvPr>
        </p:nvSpPr>
        <p:spPr>
          <a:xfrm>
            <a:off x="1524000" y="2235200"/>
            <a:ext cx="9144000" cy="2387600"/>
          </a:xfrm>
        </p:spPr>
        <p:txBody>
          <a:bodyPr>
            <a:normAutofit fontScale="90000"/>
          </a:bodyPr>
          <a:lstStyle/>
          <a:p>
            <a:r>
              <a:rPr lang="zh-CN" altLang="en-US" dirty="0"/>
              <a:t>佛说稻秆经</a:t>
            </a:r>
            <a:br>
              <a:rPr lang="en-CA" altLang="zh-CN" dirty="0"/>
            </a:br>
            <a:r>
              <a:rPr lang="zh-CN" altLang="en-US" dirty="0"/>
              <a:t> </a:t>
            </a:r>
            <a:br>
              <a:rPr lang="en-CA" altLang="zh-CN" dirty="0"/>
            </a:br>
            <a:r>
              <a:rPr lang="zh-CN" altLang="en-US" dirty="0"/>
              <a:t>第十一课（</a:t>
            </a:r>
            <a:r>
              <a:rPr lang="en-US" altLang="zh-CN" dirty="0"/>
              <a:t>1/2</a:t>
            </a:r>
            <a:r>
              <a:rPr lang="zh-CN" altLang="en-US" dirty="0"/>
              <a:t>）</a:t>
            </a:r>
            <a:endParaRPr lang="en-CA" dirty="0"/>
          </a:p>
        </p:txBody>
      </p:sp>
    </p:spTree>
    <p:extLst>
      <p:ext uri="{BB962C8B-B14F-4D97-AF65-F5344CB8AC3E}">
        <p14:creationId xmlns:p14="http://schemas.microsoft.com/office/powerpoint/2010/main" val="1404950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C5D89-EBDF-434D-A702-A549868C08C7}"/>
              </a:ext>
            </a:extLst>
          </p:cNvPr>
          <p:cNvSpPr>
            <a:spLocks noGrp="1"/>
          </p:cNvSpPr>
          <p:nvPr>
            <p:ph type="title"/>
          </p:nvPr>
        </p:nvSpPr>
        <p:spPr/>
        <p:txBody>
          <a:bodyPr/>
          <a:lstStyle/>
          <a:p>
            <a:r>
              <a:rPr lang="zh-CN" altLang="en-US" dirty="0">
                <a:solidFill>
                  <a:srgbClr val="00001A"/>
                </a:solidFill>
                <a:latin typeface="Montserrat" panose="00000500000000000000" pitchFamily="2" charset="0"/>
              </a:rPr>
              <a:t>世俗人生观的过患</a:t>
            </a:r>
            <a:endParaRPr lang="en-CA" dirty="0"/>
          </a:p>
        </p:txBody>
      </p:sp>
      <p:sp>
        <p:nvSpPr>
          <p:cNvPr id="3" name="Content Placeholder 2">
            <a:extLst>
              <a:ext uri="{FF2B5EF4-FFF2-40B4-BE49-F238E27FC236}">
                <a16:creationId xmlns:a16="http://schemas.microsoft.com/office/drawing/2014/main" id="{DDAC3B9C-48E7-4A4A-9CFF-44674130DA00}"/>
              </a:ext>
            </a:extLst>
          </p:cNvPr>
          <p:cNvSpPr>
            <a:spLocks noGrp="1"/>
          </p:cNvSpPr>
          <p:nvPr>
            <p:ph idx="1"/>
          </p:nvPr>
        </p:nvSpPr>
        <p:spPr/>
        <p:txBody>
          <a:bodyPr>
            <a:noAutofit/>
          </a:bodyPr>
          <a:lstStyle/>
          <a:p>
            <a:pPr>
              <a:spcBef>
                <a:spcPts val="0"/>
              </a:spcBef>
            </a:pPr>
            <a:r>
              <a:rPr lang="zh-CN" altLang="en-US" sz="2200" dirty="0"/>
              <a:t>世俗的人生观认为没有前世没有后世，但是今生是非常真实的，所以对这一世的东西都特别地执著、在乎</a:t>
            </a:r>
            <a:endParaRPr lang="en-CA" altLang="zh-CN" sz="2200" dirty="0"/>
          </a:p>
          <a:p>
            <a:pPr>
              <a:spcBef>
                <a:spcPts val="0"/>
              </a:spcBef>
            </a:pPr>
            <a:endParaRPr lang="en-CA" altLang="zh-CN" sz="2200" dirty="0"/>
          </a:p>
          <a:p>
            <a:pPr>
              <a:spcBef>
                <a:spcPts val="0"/>
              </a:spcBef>
            </a:pPr>
            <a:r>
              <a:rPr lang="zh-CN" altLang="en-US" sz="2200" dirty="0"/>
              <a:t>因为认为只有这一世，所以我们所有的机会，成功与失败、幸福与痛苦，就这么几十年。在这几十年当中如果不成功不幸福，那永远都没有机会了。所以有人为了今生的幸福和快乐，会不顾一切、不择手段。这种观念越来越普遍以后，我们的伦理道德就越来越下滑，甚至都没有底线</a:t>
            </a:r>
            <a:endParaRPr lang="en-CA" altLang="zh-CN" sz="2200" dirty="0"/>
          </a:p>
          <a:p>
            <a:pPr>
              <a:spcBef>
                <a:spcPts val="0"/>
              </a:spcBef>
            </a:pPr>
            <a:endParaRPr lang="en-CA" altLang="zh-CN" sz="2200" dirty="0"/>
          </a:p>
          <a:p>
            <a:pPr>
              <a:spcBef>
                <a:spcPts val="0"/>
              </a:spcBef>
            </a:pPr>
            <a:r>
              <a:rPr lang="zh-CN" altLang="en-US" sz="2200" dirty="0"/>
              <a:t>当我们对因果没有敬畏感的时候，就什么都不怕了。人到了这种地步的时候会出现各种各样非常不愉快的事情，就没有幸福感、没有安全感。只要你需要在这个地球上生存，那么应该去思考关注这些问题。我们身边发生的很多不愉快的事情我们视而不见，这样总有一天就轮到自己头上，这个真的是非常可怕的</a:t>
            </a:r>
            <a:endParaRPr lang="en-CA" altLang="zh-CN" sz="2200" dirty="0"/>
          </a:p>
        </p:txBody>
      </p:sp>
    </p:spTree>
    <p:extLst>
      <p:ext uri="{BB962C8B-B14F-4D97-AF65-F5344CB8AC3E}">
        <p14:creationId xmlns:p14="http://schemas.microsoft.com/office/powerpoint/2010/main" val="3815795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C5D89-EBDF-434D-A702-A549868C08C7}"/>
              </a:ext>
            </a:extLst>
          </p:cNvPr>
          <p:cNvSpPr>
            <a:spLocks noGrp="1"/>
          </p:cNvSpPr>
          <p:nvPr>
            <p:ph type="title"/>
          </p:nvPr>
        </p:nvSpPr>
        <p:spPr/>
        <p:txBody>
          <a:bodyPr/>
          <a:lstStyle/>
          <a:p>
            <a:r>
              <a:rPr lang="en-US" altLang="zh-CN" dirty="0">
                <a:solidFill>
                  <a:srgbClr val="00001A"/>
                </a:solidFill>
                <a:latin typeface="Montserrat" panose="00000500000000000000" pitchFamily="2" charset="0"/>
              </a:rPr>
              <a:t>《</a:t>
            </a:r>
            <a:r>
              <a:rPr lang="zh-CN" altLang="en-US" dirty="0">
                <a:solidFill>
                  <a:srgbClr val="00001A"/>
                </a:solidFill>
                <a:latin typeface="Montserrat" panose="00000500000000000000" pitchFamily="2" charset="0"/>
              </a:rPr>
              <a:t>稻秆经</a:t>
            </a:r>
            <a:r>
              <a:rPr lang="en-US" altLang="zh-CN" dirty="0">
                <a:solidFill>
                  <a:srgbClr val="00001A"/>
                </a:solidFill>
                <a:latin typeface="Montserrat" panose="00000500000000000000" pitchFamily="2" charset="0"/>
              </a:rPr>
              <a:t>》</a:t>
            </a:r>
            <a:r>
              <a:rPr lang="zh-CN" altLang="en-US" dirty="0">
                <a:solidFill>
                  <a:srgbClr val="00001A"/>
                </a:solidFill>
                <a:latin typeface="Montserrat" panose="00000500000000000000" pitchFamily="2" charset="0"/>
              </a:rPr>
              <a:t>对我们生活的帮助</a:t>
            </a:r>
            <a:endParaRPr lang="en-CA" dirty="0"/>
          </a:p>
        </p:txBody>
      </p:sp>
      <p:sp>
        <p:nvSpPr>
          <p:cNvPr id="3" name="Content Placeholder 2">
            <a:extLst>
              <a:ext uri="{FF2B5EF4-FFF2-40B4-BE49-F238E27FC236}">
                <a16:creationId xmlns:a16="http://schemas.microsoft.com/office/drawing/2014/main" id="{DDAC3B9C-48E7-4A4A-9CFF-44674130DA00}"/>
              </a:ext>
            </a:extLst>
          </p:cNvPr>
          <p:cNvSpPr>
            <a:spLocks noGrp="1"/>
          </p:cNvSpPr>
          <p:nvPr>
            <p:ph idx="1"/>
          </p:nvPr>
        </p:nvSpPr>
        <p:spPr/>
        <p:txBody>
          <a:bodyPr>
            <a:noAutofit/>
          </a:bodyPr>
          <a:lstStyle/>
          <a:p>
            <a:pPr>
              <a:spcBef>
                <a:spcPts val="0"/>
              </a:spcBef>
            </a:pPr>
            <a:r>
              <a:rPr lang="zh-CN" altLang="en-US" sz="2200" dirty="0"/>
              <a:t>这一生当中，也许有很多方面不是很顺利，不是很成功，但是这个不是无因无缘。不要去抱怨别人，不成功不顺利的原因有可能跟自己有关系</a:t>
            </a:r>
            <a:endParaRPr lang="en-CA" altLang="zh-CN" sz="2200" dirty="0"/>
          </a:p>
          <a:p>
            <a:pPr marL="0" indent="0">
              <a:spcBef>
                <a:spcPts val="0"/>
              </a:spcBef>
              <a:buNone/>
            </a:pPr>
            <a:endParaRPr lang="en-CA" altLang="zh-CN" sz="2200" dirty="0"/>
          </a:p>
          <a:p>
            <a:pPr>
              <a:spcBef>
                <a:spcPts val="0"/>
              </a:spcBef>
            </a:pPr>
            <a:r>
              <a:rPr lang="zh-CN" altLang="en-US" sz="2200" dirty="0"/>
              <a:t>如果通过一些手段，暂时可以得到一些利益，但从长远的角度看，果报在后面。所以我们不应该这样做，这时候真正的伦理道德也就有了底线</a:t>
            </a:r>
            <a:endParaRPr lang="en-CA" altLang="zh-CN" sz="2200" dirty="0"/>
          </a:p>
          <a:p>
            <a:pPr>
              <a:spcBef>
                <a:spcPts val="0"/>
              </a:spcBef>
            </a:pPr>
            <a:endParaRPr lang="zh-CN" altLang="en-US" sz="2200" dirty="0"/>
          </a:p>
          <a:p>
            <a:pPr>
              <a:spcBef>
                <a:spcPts val="0"/>
              </a:spcBef>
            </a:pPr>
            <a:r>
              <a:rPr lang="zh-CN" altLang="en-US" sz="2200" dirty="0"/>
              <a:t>世俗的人把所有的希望都集中在短短的几十年当中，当一切的成功失败都以这么几十年来衡量的时候，心情当然不愉快了。所以我们学</a:t>
            </a:r>
            <a:r>
              <a:rPr lang="en-US" altLang="zh-CN" sz="2200" dirty="0"/>
              <a:t>《</a:t>
            </a:r>
            <a:r>
              <a:rPr lang="zh-CN" altLang="en-US" sz="2200" dirty="0"/>
              <a:t>稻秆经</a:t>
            </a:r>
            <a:r>
              <a:rPr lang="en-US" altLang="zh-CN" sz="2200" dirty="0"/>
              <a:t>》</a:t>
            </a:r>
            <a:r>
              <a:rPr lang="zh-CN" altLang="en-US" sz="2200" dirty="0"/>
              <a:t>，要有两个结论两个收获：一个是我们明白这个人生它不是真实的，不要对它那么的执著；另外一</a:t>
            </a:r>
            <a:r>
              <a:rPr lang="zh-CN" altLang="en-US" sz="2200"/>
              <a:t>个，把</a:t>
            </a:r>
            <a:r>
              <a:rPr lang="zh-CN" altLang="en-US" sz="2200" dirty="0"/>
              <a:t>我们的眼光放远，从过去的角度，从未来的角度看，人生就不是这么简单，不是这么短短的几十年，之外还有很多</a:t>
            </a:r>
            <a:endParaRPr lang="en-CA" altLang="zh-CN" sz="2200" dirty="0"/>
          </a:p>
          <a:p>
            <a:pPr>
              <a:spcBef>
                <a:spcPts val="0"/>
              </a:spcBef>
            </a:pPr>
            <a:endParaRPr lang="en-CA" altLang="zh-CN" sz="2200" dirty="0"/>
          </a:p>
          <a:p>
            <a:pPr>
              <a:spcBef>
                <a:spcPts val="0"/>
              </a:spcBef>
            </a:pPr>
            <a:endParaRPr lang="en-CA" altLang="zh-CN" sz="2200" dirty="0"/>
          </a:p>
        </p:txBody>
      </p:sp>
    </p:spTree>
    <p:extLst>
      <p:ext uri="{BB962C8B-B14F-4D97-AF65-F5344CB8AC3E}">
        <p14:creationId xmlns:p14="http://schemas.microsoft.com/office/powerpoint/2010/main" val="4188979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C5D89-EBDF-434D-A702-A549868C08C7}"/>
              </a:ext>
            </a:extLst>
          </p:cNvPr>
          <p:cNvSpPr>
            <a:spLocks noGrp="1"/>
          </p:cNvSpPr>
          <p:nvPr>
            <p:ph type="title"/>
          </p:nvPr>
        </p:nvSpPr>
        <p:spPr/>
        <p:txBody>
          <a:bodyPr/>
          <a:lstStyle/>
          <a:p>
            <a:r>
              <a:rPr lang="zh-CN" altLang="en-US" dirty="0"/>
              <a:t>讨论题</a:t>
            </a:r>
            <a:endParaRPr lang="en-CA" dirty="0"/>
          </a:p>
        </p:txBody>
      </p:sp>
      <p:sp>
        <p:nvSpPr>
          <p:cNvPr id="3" name="Content Placeholder 2">
            <a:extLst>
              <a:ext uri="{FF2B5EF4-FFF2-40B4-BE49-F238E27FC236}">
                <a16:creationId xmlns:a16="http://schemas.microsoft.com/office/drawing/2014/main" id="{DDAC3B9C-48E7-4A4A-9CFF-44674130DA00}"/>
              </a:ext>
            </a:extLst>
          </p:cNvPr>
          <p:cNvSpPr>
            <a:spLocks noGrp="1"/>
          </p:cNvSpPr>
          <p:nvPr>
            <p:ph idx="1"/>
          </p:nvPr>
        </p:nvSpPr>
        <p:spPr/>
        <p:txBody>
          <a:bodyPr>
            <a:normAutofit/>
          </a:bodyPr>
          <a:lstStyle/>
          <a:p>
            <a:pPr marL="457200" indent="-457200">
              <a:buFont typeface="+mj-lt"/>
              <a:buAutoNum type="arabicPeriod"/>
            </a:pPr>
            <a:r>
              <a:rPr lang="zh-CN" altLang="en-US" sz="2200" dirty="0">
                <a:latin typeface="+mn-ea"/>
                <a:cs typeface="Times New Roman" panose="02020603050405020304" pitchFamily="18" charset="0"/>
              </a:rPr>
              <a:t>有没有被感官欺骗的切身经历？</a:t>
            </a:r>
            <a:endParaRPr lang="en-CA" altLang="zh-CN" sz="2200" dirty="0">
              <a:latin typeface="+mn-ea"/>
              <a:cs typeface="Times New Roman" panose="02020603050405020304" pitchFamily="18" charset="0"/>
            </a:endParaRPr>
          </a:p>
          <a:p>
            <a:pPr marL="457200" indent="-457200">
              <a:buFont typeface="+mj-lt"/>
              <a:buAutoNum type="arabicPeriod"/>
            </a:pPr>
            <a:r>
              <a:rPr lang="zh-CN" altLang="en-US" sz="2200" dirty="0">
                <a:latin typeface="+mn-ea"/>
                <a:cs typeface="Times New Roman" panose="02020603050405020304" pitchFamily="18" charset="0"/>
              </a:rPr>
              <a:t>相信感官对我们的人生有什么影响？</a:t>
            </a:r>
            <a:endParaRPr lang="en-CA" altLang="zh-CN" sz="2200" dirty="0">
              <a:latin typeface="+mn-ea"/>
              <a:cs typeface="Times New Roman" panose="02020603050405020304" pitchFamily="18" charset="0"/>
            </a:endParaRPr>
          </a:p>
          <a:p>
            <a:pPr marL="457200" indent="-457200">
              <a:buFont typeface="+mj-lt"/>
              <a:buAutoNum type="arabicPeriod"/>
            </a:pPr>
            <a:r>
              <a:rPr lang="zh-CN" altLang="en-US" sz="2200" dirty="0">
                <a:latin typeface="+mn-ea"/>
                <a:cs typeface="Times New Roman" panose="02020603050405020304" pitchFamily="18" charset="0"/>
              </a:rPr>
              <a:t>开示中有两次提到学</a:t>
            </a:r>
            <a:r>
              <a:rPr lang="en-US" altLang="zh-CN" sz="2200" dirty="0">
                <a:latin typeface="+mn-ea"/>
                <a:cs typeface="Times New Roman" panose="02020603050405020304" pitchFamily="18" charset="0"/>
              </a:rPr>
              <a:t>《</a:t>
            </a:r>
            <a:r>
              <a:rPr lang="zh-CN" altLang="en-US" sz="2200" dirty="0">
                <a:latin typeface="+mn-ea"/>
                <a:cs typeface="Times New Roman" panose="02020603050405020304" pitchFamily="18" charset="0"/>
              </a:rPr>
              <a:t>佛说稻秆经</a:t>
            </a:r>
            <a:r>
              <a:rPr lang="en-US" altLang="zh-CN" sz="2200" dirty="0">
                <a:latin typeface="+mn-ea"/>
                <a:cs typeface="Times New Roman" panose="02020603050405020304" pitchFamily="18" charset="0"/>
              </a:rPr>
              <a:t>》</a:t>
            </a:r>
            <a:r>
              <a:rPr lang="zh-CN" altLang="en-US" sz="2200" dirty="0">
                <a:latin typeface="+mn-ea"/>
                <a:cs typeface="Times New Roman" panose="02020603050405020304" pitchFamily="18" charset="0"/>
              </a:rPr>
              <a:t>的两个结论，但不完全相同。该如何理解？</a:t>
            </a:r>
            <a:endParaRPr lang="en-CA" altLang="zh-CN" sz="2200" dirty="0">
              <a:latin typeface="+mn-ea"/>
              <a:cs typeface="Times New Roman" panose="02020603050405020304" pitchFamily="18" charset="0"/>
            </a:endParaRPr>
          </a:p>
          <a:p>
            <a:pPr marL="457200" indent="-457200">
              <a:buFont typeface="+mj-lt"/>
              <a:buAutoNum type="arabicPeriod"/>
            </a:pPr>
            <a:r>
              <a:rPr lang="zh-CN" altLang="en-US" sz="2200" dirty="0">
                <a:latin typeface="+mn-ea"/>
                <a:cs typeface="Times New Roman" panose="02020603050405020304" pitchFamily="18" charset="0"/>
              </a:rPr>
              <a:t>物质分散后会重组，意识也是这样的吗？</a:t>
            </a:r>
            <a:endParaRPr lang="en-CA" altLang="zh-CN" sz="2200" dirty="0">
              <a:latin typeface="+mn-ea"/>
              <a:cs typeface="Times New Roman" panose="02020603050405020304" pitchFamily="18" charset="0"/>
            </a:endParaRPr>
          </a:p>
        </p:txBody>
      </p:sp>
    </p:spTree>
    <p:extLst>
      <p:ext uri="{BB962C8B-B14F-4D97-AF65-F5344CB8AC3E}">
        <p14:creationId xmlns:p14="http://schemas.microsoft.com/office/powerpoint/2010/main" val="278844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C5D89-EBDF-434D-A702-A549868C08C7}"/>
              </a:ext>
            </a:extLst>
          </p:cNvPr>
          <p:cNvSpPr>
            <a:spLocks noGrp="1"/>
          </p:cNvSpPr>
          <p:nvPr>
            <p:ph type="title"/>
          </p:nvPr>
        </p:nvSpPr>
        <p:spPr/>
        <p:txBody>
          <a:bodyPr/>
          <a:lstStyle/>
          <a:p>
            <a:r>
              <a:rPr lang="zh-CN" altLang="en-US" dirty="0"/>
              <a:t>发菩提心</a:t>
            </a:r>
            <a:endParaRPr lang="en-CA" dirty="0"/>
          </a:p>
        </p:txBody>
      </p:sp>
      <p:sp>
        <p:nvSpPr>
          <p:cNvPr id="3" name="Content Placeholder 2">
            <a:extLst>
              <a:ext uri="{FF2B5EF4-FFF2-40B4-BE49-F238E27FC236}">
                <a16:creationId xmlns:a16="http://schemas.microsoft.com/office/drawing/2014/main" id="{DDAC3B9C-48E7-4A4A-9CFF-44674130DA00}"/>
              </a:ext>
            </a:extLst>
          </p:cNvPr>
          <p:cNvSpPr>
            <a:spLocks noGrp="1"/>
          </p:cNvSpPr>
          <p:nvPr>
            <p:ph idx="1"/>
          </p:nvPr>
        </p:nvSpPr>
        <p:spPr/>
        <p:txBody>
          <a:bodyPr>
            <a:normAutofit/>
          </a:bodyPr>
          <a:lstStyle/>
          <a:p>
            <a:r>
              <a:rPr lang="zh-CN" altLang="en-US" sz="2400" dirty="0"/>
              <a:t>我们为了利益天下所有的众生，下定决心成佛</a:t>
            </a:r>
            <a:endParaRPr lang="en-CA" altLang="zh-CN" sz="2400" dirty="0"/>
          </a:p>
          <a:p>
            <a:r>
              <a:rPr lang="zh-CN" altLang="en-US" sz="2400" dirty="0"/>
              <a:t>为了成佛我们如理如法的共修</a:t>
            </a:r>
            <a:endParaRPr lang="en-CA" altLang="zh-CN" sz="2400" dirty="0"/>
          </a:p>
        </p:txBody>
      </p:sp>
    </p:spTree>
    <p:extLst>
      <p:ext uri="{BB962C8B-B14F-4D97-AF65-F5344CB8AC3E}">
        <p14:creationId xmlns:p14="http://schemas.microsoft.com/office/powerpoint/2010/main" val="3803302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C5D89-EBDF-434D-A702-A549868C08C7}"/>
              </a:ext>
            </a:extLst>
          </p:cNvPr>
          <p:cNvSpPr>
            <a:spLocks noGrp="1"/>
          </p:cNvSpPr>
          <p:nvPr>
            <p:ph type="title"/>
          </p:nvPr>
        </p:nvSpPr>
        <p:spPr/>
        <p:txBody>
          <a:bodyPr/>
          <a:lstStyle/>
          <a:p>
            <a:r>
              <a:rPr lang="zh-CN" altLang="en-US" b="0" i="0" dirty="0">
                <a:solidFill>
                  <a:srgbClr val="00001A"/>
                </a:solidFill>
                <a:effectLst/>
                <a:latin typeface="Montserrat" panose="00000500000000000000" pitchFamily="2" charset="0"/>
              </a:rPr>
              <a:t>学佛说稻秆经的两个结论</a:t>
            </a:r>
            <a:endParaRPr lang="en-CA" dirty="0"/>
          </a:p>
        </p:txBody>
      </p:sp>
      <p:sp>
        <p:nvSpPr>
          <p:cNvPr id="3" name="Content Placeholder 2">
            <a:extLst>
              <a:ext uri="{FF2B5EF4-FFF2-40B4-BE49-F238E27FC236}">
                <a16:creationId xmlns:a16="http://schemas.microsoft.com/office/drawing/2014/main" id="{DDAC3B9C-48E7-4A4A-9CFF-44674130DA00}"/>
              </a:ext>
            </a:extLst>
          </p:cNvPr>
          <p:cNvSpPr>
            <a:spLocks noGrp="1"/>
          </p:cNvSpPr>
          <p:nvPr>
            <p:ph idx="1"/>
          </p:nvPr>
        </p:nvSpPr>
        <p:spPr/>
        <p:txBody>
          <a:bodyPr>
            <a:normAutofit/>
          </a:bodyPr>
          <a:lstStyle/>
          <a:p>
            <a:pPr>
              <a:spcBef>
                <a:spcPts val="0"/>
              </a:spcBef>
            </a:pPr>
            <a:r>
              <a:rPr lang="zh-CN" altLang="en-US" sz="2200" dirty="0"/>
              <a:t>第一个是从世俗的角度来讲，我们的生命不是跟肉体一起诞生的。肉体还没有诞生的时候，我们的生命是以不同的形式存在。这样以后，我们就明白，我们已经走过了很长的路（有上一世、再上一世）</a:t>
            </a:r>
            <a:endParaRPr lang="en-CA" altLang="zh-CN" sz="2200" dirty="0"/>
          </a:p>
          <a:p>
            <a:pPr marL="0" indent="0">
              <a:spcBef>
                <a:spcPts val="0"/>
              </a:spcBef>
              <a:buNone/>
            </a:pPr>
            <a:endParaRPr lang="en-CA" altLang="zh-CN" sz="2200" dirty="0"/>
          </a:p>
          <a:p>
            <a:pPr>
              <a:spcBef>
                <a:spcPts val="0"/>
              </a:spcBef>
            </a:pPr>
            <a:r>
              <a:rPr lang="zh-CN" altLang="en-US" sz="2200" dirty="0"/>
              <a:t>第二个是当人死亡的时候，我们的生命不会跟我们的肉体一起消失、一起毁灭。肉体不存在了，但是生命还以不同的形式存在。这样以后，我们就发现，实际上人的生命不会死。从轮回开始到最后成佛之间，它一直都存在，只不过每过一段时间它就会换一个不同的形式出现</a:t>
            </a:r>
            <a:endParaRPr lang="en-CA" altLang="zh-CN" sz="2200" dirty="0"/>
          </a:p>
        </p:txBody>
      </p:sp>
    </p:spTree>
    <p:extLst>
      <p:ext uri="{BB962C8B-B14F-4D97-AF65-F5344CB8AC3E}">
        <p14:creationId xmlns:p14="http://schemas.microsoft.com/office/powerpoint/2010/main" val="1950499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C5D89-EBDF-434D-A702-A549868C08C7}"/>
              </a:ext>
            </a:extLst>
          </p:cNvPr>
          <p:cNvSpPr>
            <a:spLocks noGrp="1"/>
          </p:cNvSpPr>
          <p:nvPr>
            <p:ph type="title"/>
          </p:nvPr>
        </p:nvSpPr>
        <p:spPr/>
        <p:txBody>
          <a:bodyPr/>
          <a:lstStyle/>
          <a:p>
            <a:r>
              <a:rPr lang="zh-CN" altLang="en-US" b="0" i="0" dirty="0">
                <a:solidFill>
                  <a:srgbClr val="00001A"/>
                </a:solidFill>
                <a:effectLst/>
                <a:latin typeface="Montserrat" panose="00000500000000000000" pitchFamily="2" charset="0"/>
              </a:rPr>
              <a:t>物质不灭精神也不灭</a:t>
            </a:r>
            <a:endParaRPr lang="en-CA" dirty="0"/>
          </a:p>
        </p:txBody>
      </p:sp>
      <p:sp>
        <p:nvSpPr>
          <p:cNvPr id="3" name="Content Placeholder 2">
            <a:extLst>
              <a:ext uri="{FF2B5EF4-FFF2-40B4-BE49-F238E27FC236}">
                <a16:creationId xmlns:a16="http://schemas.microsoft.com/office/drawing/2014/main" id="{DDAC3B9C-48E7-4A4A-9CFF-44674130DA00}"/>
              </a:ext>
            </a:extLst>
          </p:cNvPr>
          <p:cNvSpPr>
            <a:spLocks noGrp="1"/>
          </p:cNvSpPr>
          <p:nvPr>
            <p:ph idx="1"/>
          </p:nvPr>
        </p:nvSpPr>
        <p:spPr/>
        <p:txBody>
          <a:bodyPr>
            <a:normAutofit/>
          </a:bodyPr>
          <a:lstStyle/>
          <a:p>
            <a:pPr marL="0" indent="0">
              <a:spcBef>
                <a:spcPts val="0"/>
              </a:spcBef>
              <a:buNone/>
            </a:pPr>
            <a:r>
              <a:rPr lang="zh-CN" altLang="en-US" sz="2600" dirty="0"/>
              <a:t>物质不会毁灭</a:t>
            </a:r>
            <a:endParaRPr lang="en-CA" altLang="zh-CN" sz="2600" dirty="0"/>
          </a:p>
          <a:p>
            <a:pPr marL="0" indent="0">
              <a:spcBef>
                <a:spcPts val="0"/>
              </a:spcBef>
              <a:buNone/>
            </a:pPr>
            <a:endParaRPr lang="en-CA" altLang="zh-CN" sz="2600" dirty="0"/>
          </a:p>
          <a:p>
            <a:pPr>
              <a:spcBef>
                <a:spcPts val="0"/>
              </a:spcBef>
            </a:pPr>
            <a:r>
              <a:rPr lang="zh-CN" altLang="en-US" sz="2200" dirty="0"/>
              <a:t>当一张桌子毁灭了以后，我们认为这个物质毁灭了、不存在了。但不是的，构成这个桌子的原子、分子，它们会以不同的形式，又出现在我们的生活当中。比如说这张桌子毁灭了以后，它的原子、分子变成了一个椅子的形式出现在我们生活当中的时候，我们会以为以前的桌子已经不存在了，这个椅子是新诞生的物质。但实际上这是同一个物质不同的形式</a:t>
            </a:r>
            <a:endParaRPr lang="en-CA" altLang="zh-CN" sz="2200" dirty="0"/>
          </a:p>
          <a:p>
            <a:pPr marL="0" indent="0">
              <a:spcBef>
                <a:spcPts val="0"/>
              </a:spcBef>
              <a:buNone/>
            </a:pPr>
            <a:endParaRPr lang="en-CA" altLang="zh-CN" sz="2200" dirty="0"/>
          </a:p>
          <a:p>
            <a:pPr>
              <a:spcBef>
                <a:spcPts val="0"/>
              </a:spcBef>
            </a:pPr>
            <a:r>
              <a:rPr lang="zh-CN" altLang="en-US" sz="2200" dirty="0"/>
              <a:t>这有点像水一直在气体、液体、固体之间转换</a:t>
            </a:r>
            <a:endParaRPr lang="en-CA" altLang="zh-CN" sz="2200" dirty="0"/>
          </a:p>
        </p:txBody>
      </p:sp>
    </p:spTree>
    <p:extLst>
      <p:ext uri="{BB962C8B-B14F-4D97-AF65-F5344CB8AC3E}">
        <p14:creationId xmlns:p14="http://schemas.microsoft.com/office/powerpoint/2010/main" val="2135339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C5D89-EBDF-434D-A702-A549868C08C7}"/>
              </a:ext>
            </a:extLst>
          </p:cNvPr>
          <p:cNvSpPr>
            <a:spLocks noGrp="1"/>
          </p:cNvSpPr>
          <p:nvPr>
            <p:ph type="title"/>
          </p:nvPr>
        </p:nvSpPr>
        <p:spPr/>
        <p:txBody>
          <a:bodyPr/>
          <a:lstStyle/>
          <a:p>
            <a:r>
              <a:rPr lang="zh-CN" altLang="en-US" b="0" i="0" dirty="0">
                <a:solidFill>
                  <a:srgbClr val="00001A"/>
                </a:solidFill>
                <a:effectLst/>
                <a:latin typeface="Montserrat" panose="00000500000000000000" pitchFamily="2" charset="0"/>
              </a:rPr>
              <a:t>物质不灭精神也不灭</a:t>
            </a:r>
            <a:endParaRPr lang="en-CA" dirty="0"/>
          </a:p>
        </p:txBody>
      </p:sp>
      <p:sp>
        <p:nvSpPr>
          <p:cNvPr id="3" name="Content Placeholder 2">
            <a:extLst>
              <a:ext uri="{FF2B5EF4-FFF2-40B4-BE49-F238E27FC236}">
                <a16:creationId xmlns:a16="http://schemas.microsoft.com/office/drawing/2014/main" id="{DDAC3B9C-48E7-4A4A-9CFF-44674130DA00}"/>
              </a:ext>
            </a:extLst>
          </p:cNvPr>
          <p:cNvSpPr>
            <a:spLocks noGrp="1"/>
          </p:cNvSpPr>
          <p:nvPr>
            <p:ph idx="1"/>
          </p:nvPr>
        </p:nvSpPr>
        <p:spPr/>
        <p:txBody>
          <a:bodyPr>
            <a:normAutofit/>
          </a:bodyPr>
          <a:lstStyle/>
          <a:p>
            <a:pPr marL="0" indent="0">
              <a:spcBef>
                <a:spcPts val="0"/>
              </a:spcBef>
              <a:buNone/>
            </a:pPr>
            <a:r>
              <a:rPr lang="zh-CN" altLang="en-US" sz="2600" dirty="0"/>
              <a:t>精神也不会毁灭</a:t>
            </a:r>
            <a:endParaRPr lang="en-CA" altLang="zh-CN" sz="2600" dirty="0"/>
          </a:p>
          <a:p>
            <a:pPr marL="0" indent="0">
              <a:spcBef>
                <a:spcPts val="0"/>
              </a:spcBef>
              <a:buNone/>
            </a:pPr>
            <a:endParaRPr lang="en-CA" altLang="zh-CN" sz="2200" dirty="0"/>
          </a:p>
          <a:p>
            <a:pPr>
              <a:spcBef>
                <a:spcPts val="0"/>
              </a:spcBef>
            </a:pPr>
            <a:r>
              <a:rPr lang="zh-CN" altLang="en-US" sz="2200" dirty="0"/>
              <a:t>我们感官只能看物质表面的变化，它本质的变化我们都没有看到。物质以各种各样的身份和形式不断生灭，但这些细微的变化我们都不知道，我们知道的就是它表面的变化。我们的生命也是一样，而且生命的变化更加的隐蔽</a:t>
            </a:r>
          </a:p>
          <a:p>
            <a:pPr>
              <a:spcBef>
                <a:spcPts val="0"/>
              </a:spcBef>
            </a:pPr>
            <a:endParaRPr lang="zh-CN" altLang="en-US" sz="2200" dirty="0"/>
          </a:p>
          <a:p>
            <a:pPr>
              <a:spcBef>
                <a:spcPts val="0"/>
              </a:spcBef>
            </a:pPr>
            <a:r>
              <a:rPr lang="zh-CN" altLang="en-US" sz="2200" dirty="0"/>
              <a:t>连物质这么简单的，感官就可以直接看到的东西我们都没有弄明白，那么当我们通过感官看到的肉体消失以后，就下一个定论，说这个生命不存在了，这种说法其实没有任何说服力</a:t>
            </a:r>
            <a:endParaRPr lang="en-CA" altLang="zh-CN" sz="2200" dirty="0"/>
          </a:p>
          <a:p>
            <a:pPr>
              <a:spcBef>
                <a:spcPts val="0"/>
              </a:spcBef>
            </a:pPr>
            <a:endParaRPr lang="en-CA" altLang="zh-CN" sz="2200" dirty="0"/>
          </a:p>
          <a:p>
            <a:pPr>
              <a:spcBef>
                <a:spcPts val="0"/>
              </a:spcBef>
            </a:pPr>
            <a:r>
              <a:rPr lang="zh-CN" altLang="en-US" sz="2200" dirty="0"/>
              <a:t>科学也从来没有告诉我们，人死了以后，人的意识就结束了。也没有告诉任何一个人，当肉体诞生的时候，生命、意识也诞生了</a:t>
            </a:r>
            <a:endParaRPr lang="en-CA" altLang="zh-CN" sz="2200" dirty="0"/>
          </a:p>
        </p:txBody>
      </p:sp>
    </p:spTree>
    <p:extLst>
      <p:ext uri="{BB962C8B-B14F-4D97-AF65-F5344CB8AC3E}">
        <p14:creationId xmlns:p14="http://schemas.microsoft.com/office/powerpoint/2010/main" val="1630756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C5D89-EBDF-434D-A702-A549868C08C7}"/>
              </a:ext>
            </a:extLst>
          </p:cNvPr>
          <p:cNvSpPr>
            <a:spLocks noGrp="1"/>
          </p:cNvSpPr>
          <p:nvPr>
            <p:ph type="title"/>
          </p:nvPr>
        </p:nvSpPr>
        <p:spPr/>
        <p:txBody>
          <a:bodyPr/>
          <a:lstStyle/>
          <a:p>
            <a:r>
              <a:rPr lang="zh-CN" altLang="en-US" b="0" i="0" dirty="0">
                <a:solidFill>
                  <a:srgbClr val="00001A"/>
                </a:solidFill>
                <a:effectLst/>
                <a:latin typeface="Montserrat" panose="00000500000000000000" pitchFamily="2" charset="0"/>
              </a:rPr>
              <a:t>感官带来错误的人生观</a:t>
            </a:r>
            <a:endParaRPr lang="en-CA" dirty="0"/>
          </a:p>
        </p:txBody>
      </p:sp>
      <p:sp>
        <p:nvSpPr>
          <p:cNvPr id="3" name="Content Placeholder 2">
            <a:extLst>
              <a:ext uri="{FF2B5EF4-FFF2-40B4-BE49-F238E27FC236}">
                <a16:creationId xmlns:a16="http://schemas.microsoft.com/office/drawing/2014/main" id="{DDAC3B9C-48E7-4A4A-9CFF-44674130DA00}"/>
              </a:ext>
            </a:extLst>
          </p:cNvPr>
          <p:cNvSpPr>
            <a:spLocks noGrp="1"/>
          </p:cNvSpPr>
          <p:nvPr>
            <p:ph idx="1"/>
          </p:nvPr>
        </p:nvSpPr>
        <p:spPr/>
        <p:txBody>
          <a:bodyPr>
            <a:normAutofit/>
          </a:bodyPr>
          <a:lstStyle/>
          <a:p>
            <a:pPr marL="0" indent="0">
              <a:spcBef>
                <a:spcPts val="0"/>
              </a:spcBef>
              <a:buNone/>
            </a:pPr>
            <a:r>
              <a:rPr lang="zh-CN" altLang="en-US" sz="2600" dirty="0"/>
              <a:t>因为相信感官，世俗大部分人的人生观，是一个非常错误的人生观</a:t>
            </a:r>
            <a:endParaRPr lang="en-CA" altLang="zh-CN" sz="2600" dirty="0"/>
          </a:p>
          <a:p>
            <a:pPr marL="0" indent="0">
              <a:spcBef>
                <a:spcPts val="0"/>
              </a:spcBef>
              <a:buNone/>
            </a:pPr>
            <a:endParaRPr lang="en-CA" altLang="zh-CN" sz="2200" dirty="0"/>
          </a:p>
          <a:p>
            <a:pPr>
              <a:spcBef>
                <a:spcPts val="0"/>
              </a:spcBef>
            </a:pPr>
            <a:r>
              <a:rPr lang="zh-CN" altLang="en-US" sz="2200" dirty="0"/>
              <a:t>地心说：我们的眼睛明明看到了太阳月亮以及所有的天体都是早上从东边出，晚上从西边下落，但他们不知道这是一种错觉</a:t>
            </a:r>
            <a:endParaRPr lang="en-CA" altLang="zh-CN" sz="2200" dirty="0"/>
          </a:p>
          <a:p>
            <a:pPr marL="0" indent="0">
              <a:spcBef>
                <a:spcPts val="0"/>
              </a:spcBef>
              <a:buNone/>
            </a:pPr>
            <a:endParaRPr lang="en-CA" altLang="zh-CN" sz="2200" dirty="0"/>
          </a:p>
          <a:p>
            <a:pPr>
              <a:spcBef>
                <a:spcPts val="0"/>
              </a:spcBef>
            </a:pPr>
            <a:r>
              <a:rPr lang="zh-CN" altLang="en-US" sz="2200" dirty="0"/>
              <a:t>地平说：自古以来大家都不知道地球是球形的，都认为是平面的。为什么有这样的想法呢？因为我们的眼睛看过去，看到的地平线之内的地方都是平面的。那个时候没有卫星，谁也没有到空中去看地球，所以这个也是一个错误</a:t>
            </a:r>
            <a:endParaRPr lang="en-CA" altLang="zh-CN" sz="2200" dirty="0"/>
          </a:p>
          <a:p>
            <a:pPr>
              <a:spcBef>
                <a:spcPts val="0"/>
              </a:spcBef>
            </a:pPr>
            <a:endParaRPr lang="en-CA" altLang="zh-CN" sz="2200" dirty="0"/>
          </a:p>
          <a:p>
            <a:pPr>
              <a:spcBef>
                <a:spcPts val="0"/>
              </a:spcBef>
            </a:pPr>
            <a:r>
              <a:rPr lang="zh-CN" altLang="en-US" sz="2200" dirty="0"/>
              <a:t>没有前世后世：人往前看，就只有未来的这么几十年，往后看，也就是过去的这么几十年。所以很多人认为：没有过去，没有未来，只有中间的这一点。这种想法跟前面讲的两个错误一模一样</a:t>
            </a:r>
            <a:endParaRPr lang="en-CA" altLang="zh-CN" sz="2200" dirty="0"/>
          </a:p>
          <a:p>
            <a:pPr marL="0" indent="0">
              <a:spcBef>
                <a:spcPts val="0"/>
              </a:spcBef>
              <a:buNone/>
            </a:pPr>
            <a:endParaRPr lang="en-CA" altLang="zh-CN" sz="2200" dirty="0"/>
          </a:p>
        </p:txBody>
      </p:sp>
    </p:spTree>
    <p:extLst>
      <p:ext uri="{BB962C8B-B14F-4D97-AF65-F5344CB8AC3E}">
        <p14:creationId xmlns:p14="http://schemas.microsoft.com/office/powerpoint/2010/main" val="2589856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C5D89-EBDF-434D-A702-A549868C08C7}"/>
              </a:ext>
            </a:extLst>
          </p:cNvPr>
          <p:cNvSpPr>
            <a:spLocks noGrp="1"/>
          </p:cNvSpPr>
          <p:nvPr>
            <p:ph type="title"/>
          </p:nvPr>
        </p:nvSpPr>
        <p:spPr/>
        <p:txBody>
          <a:bodyPr/>
          <a:lstStyle/>
          <a:p>
            <a:r>
              <a:rPr lang="zh-CN" altLang="en-US" b="0" i="0" dirty="0">
                <a:solidFill>
                  <a:srgbClr val="00001A"/>
                </a:solidFill>
                <a:effectLst/>
                <a:latin typeface="Montserrat" panose="00000500000000000000" pitchFamily="2" charset="0"/>
              </a:rPr>
              <a:t>研究意识的路还很长</a:t>
            </a:r>
            <a:endParaRPr lang="en-CA" dirty="0"/>
          </a:p>
        </p:txBody>
      </p:sp>
      <p:sp>
        <p:nvSpPr>
          <p:cNvPr id="3" name="Content Placeholder 2">
            <a:extLst>
              <a:ext uri="{FF2B5EF4-FFF2-40B4-BE49-F238E27FC236}">
                <a16:creationId xmlns:a16="http://schemas.microsoft.com/office/drawing/2014/main" id="{DDAC3B9C-48E7-4A4A-9CFF-44674130DA00}"/>
              </a:ext>
            </a:extLst>
          </p:cNvPr>
          <p:cNvSpPr>
            <a:spLocks noGrp="1"/>
          </p:cNvSpPr>
          <p:nvPr>
            <p:ph idx="1"/>
          </p:nvPr>
        </p:nvSpPr>
        <p:spPr/>
        <p:txBody>
          <a:bodyPr>
            <a:normAutofit/>
          </a:bodyPr>
          <a:lstStyle/>
          <a:p>
            <a:pPr marL="0" indent="0">
              <a:spcBef>
                <a:spcPts val="0"/>
              </a:spcBef>
              <a:buNone/>
            </a:pPr>
            <a:endParaRPr lang="en-CA" altLang="zh-CN" sz="2200" dirty="0"/>
          </a:p>
          <a:p>
            <a:pPr>
              <a:spcBef>
                <a:spcPts val="0"/>
              </a:spcBef>
            </a:pPr>
            <a:r>
              <a:rPr lang="zh-CN" altLang="en-US" sz="2200" dirty="0"/>
              <a:t>这个世界上力量最强大的就是意识，也就是人的生命，但是这个我们要慢慢地学习，慢慢地了解，这样最后才明白</a:t>
            </a:r>
            <a:endParaRPr lang="en-CA" altLang="zh-CN" sz="2200" dirty="0"/>
          </a:p>
          <a:p>
            <a:pPr>
              <a:spcBef>
                <a:spcPts val="0"/>
              </a:spcBef>
            </a:pPr>
            <a:endParaRPr lang="en-CA" altLang="zh-CN" sz="2200" dirty="0"/>
          </a:p>
          <a:p>
            <a:pPr>
              <a:spcBef>
                <a:spcPts val="0"/>
              </a:spcBef>
            </a:pPr>
            <a:r>
              <a:rPr lang="zh-CN" altLang="en-US" sz="2200" dirty="0"/>
              <a:t>意识没有那么简单，根本不是大脑的产物。比如说打坐、禅修是可以改变人的大脑结构。这在二十年前、三十年前是没人接受的，所有的科学家都认为人到一定年龄的时候，大脑的形状已经定型了，从此以后不会有任何的改变。但后来科学家研究也发现了大脑的结构可以改变</a:t>
            </a:r>
          </a:p>
          <a:p>
            <a:pPr>
              <a:spcBef>
                <a:spcPts val="0"/>
              </a:spcBef>
            </a:pPr>
            <a:endParaRPr lang="zh-CN" altLang="en-US" sz="2200" dirty="0"/>
          </a:p>
          <a:p>
            <a:pPr>
              <a:spcBef>
                <a:spcPts val="0"/>
              </a:spcBef>
            </a:pPr>
            <a:r>
              <a:rPr lang="zh-CN" altLang="en-US" sz="2200" dirty="0"/>
              <a:t>科学在研究意识方面的进步没有像研究物质方面有那么多革命性的突破，但是也在逐步进步。总有一天，一定会有一个非常合理的解释，这个时候我们相信：原来意识不是那么简单，人的意识才是最有力量的，人的意识在创造这个世界。这个肉体还不存在的时候人的意识就存在，这个肉体解散了以后它依然存在</a:t>
            </a:r>
            <a:endParaRPr lang="en-CA" altLang="zh-CN" sz="2200" dirty="0"/>
          </a:p>
          <a:p>
            <a:pPr marL="0" indent="0">
              <a:spcBef>
                <a:spcPts val="0"/>
              </a:spcBef>
              <a:buNone/>
            </a:pPr>
            <a:endParaRPr lang="en-CA" altLang="zh-CN" sz="2200" dirty="0"/>
          </a:p>
        </p:txBody>
      </p:sp>
    </p:spTree>
    <p:extLst>
      <p:ext uri="{BB962C8B-B14F-4D97-AF65-F5344CB8AC3E}">
        <p14:creationId xmlns:p14="http://schemas.microsoft.com/office/powerpoint/2010/main" val="4073882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C5D89-EBDF-434D-A702-A549868C08C7}"/>
              </a:ext>
            </a:extLst>
          </p:cNvPr>
          <p:cNvSpPr>
            <a:spLocks noGrp="1"/>
          </p:cNvSpPr>
          <p:nvPr>
            <p:ph type="title"/>
          </p:nvPr>
        </p:nvSpPr>
        <p:spPr/>
        <p:txBody>
          <a:bodyPr/>
          <a:lstStyle/>
          <a:p>
            <a:r>
              <a:rPr lang="zh-CN" altLang="en-US" dirty="0">
                <a:solidFill>
                  <a:srgbClr val="00001A"/>
                </a:solidFill>
                <a:latin typeface="Montserrat" panose="00000500000000000000" pitchFamily="2" charset="0"/>
              </a:rPr>
              <a:t>再</a:t>
            </a:r>
            <a:r>
              <a:rPr lang="zh-CN" altLang="en-US" b="0" i="0" dirty="0">
                <a:solidFill>
                  <a:srgbClr val="00001A"/>
                </a:solidFill>
                <a:effectLst/>
                <a:latin typeface="Montserrat" panose="00000500000000000000" pitchFamily="2" charset="0"/>
              </a:rPr>
              <a:t>说学佛说稻秆经的两个</a:t>
            </a:r>
            <a:r>
              <a:rPr lang="zh-CN" altLang="en-US" dirty="0">
                <a:solidFill>
                  <a:srgbClr val="00001A"/>
                </a:solidFill>
                <a:latin typeface="Montserrat" panose="00000500000000000000" pitchFamily="2" charset="0"/>
              </a:rPr>
              <a:t>结论</a:t>
            </a:r>
            <a:endParaRPr lang="en-CA" dirty="0"/>
          </a:p>
        </p:txBody>
      </p:sp>
      <p:sp>
        <p:nvSpPr>
          <p:cNvPr id="3" name="Content Placeholder 2">
            <a:extLst>
              <a:ext uri="{FF2B5EF4-FFF2-40B4-BE49-F238E27FC236}">
                <a16:creationId xmlns:a16="http://schemas.microsoft.com/office/drawing/2014/main" id="{DDAC3B9C-48E7-4A4A-9CFF-44674130DA00}"/>
              </a:ext>
            </a:extLst>
          </p:cNvPr>
          <p:cNvSpPr>
            <a:spLocks noGrp="1"/>
          </p:cNvSpPr>
          <p:nvPr>
            <p:ph idx="1"/>
          </p:nvPr>
        </p:nvSpPr>
        <p:spPr/>
        <p:txBody>
          <a:bodyPr>
            <a:normAutofit/>
          </a:bodyPr>
          <a:lstStyle/>
          <a:p>
            <a:pPr>
              <a:spcBef>
                <a:spcPts val="0"/>
              </a:spcBef>
            </a:pPr>
            <a:r>
              <a:rPr lang="zh-CN" altLang="en-US" sz="2200" dirty="0"/>
              <a:t>第一个结论是轮回的存在。有了无明，我们造过业，然后就有了这一生。比如说十二缘起当中的“爱取有”这三个，同样也是因为有无明所以在造业。因为这一次的造业，它会导致下一次的轮回，所以轮回这样无始无终的</a:t>
            </a:r>
            <a:endParaRPr lang="en-CA" altLang="zh-CN" sz="2200" dirty="0"/>
          </a:p>
          <a:p>
            <a:pPr marL="0" indent="0">
              <a:spcBef>
                <a:spcPts val="0"/>
              </a:spcBef>
              <a:buNone/>
            </a:pPr>
            <a:endParaRPr lang="en-CA" altLang="zh-CN" sz="2200" dirty="0"/>
          </a:p>
          <a:p>
            <a:pPr>
              <a:spcBef>
                <a:spcPts val="0"/>
              </a:spcBef>
            </a:pPr>
            <a:r>
              <a:rPr lang="zh-CN" altLang="en-US" sz="2200" dirty="0"/>
              <a:t>第二个结论是无我。十二缘起从表面上看起来是因果不断地在循环，但是如果近距离地去看，或者深入地去了解的时候，这里没有因果，也没有人，也没有自我，都是犹如虚空</a:t>
            </a:r>
            <a:endParaRPr lang="en-CA" altLang="zh-CN" sz="2200" dirty="0"/>
          </a:p>
        </p:txBody>
      </p:sp>
    </p:spTree>
    <p:extLst>
      <p:ext uri="{BB962C8B-B14F-4D97-AF65-F5344CB8AC3E}">
        <p14:creationId xmlns:p14="http://schemas.microsoft.com/office/powerpoint/2010/main" val="2733768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C5D89-EBDF-434D-A702-A549868C08C7}"/>
              </a:ext>
            </a:extLst>
          </p:cNvPr>
          <p:cNvSpPr>
            <a:spLocks noGrp="1"/>
          </p:cNvSpPr>
          <p:nvPr>
            <p:ph type="title"/>
          </p:nvPr>
        </p:nvSpPr>
        <p:spPr/>
        <p:txBody>
          <a:bodyPr/>
          <a:lstStyle/>
          <a:p>
            <a:r>
              <a:rPr lang="zh-CN" altLang="en-US" dirty="0">
                <a:solidFill>
                  <a:srgbClr val="00001A"/>
                </a:solidFill>
                <a:latin typeface="Montserrat" panose="00000500000000000000" pitchFamily="2" charset="0"/>
              </a:rPr>
              <a:t>无我</a:t>
            </a:r>
            <a:endParaRPr lang="en-CA" dirty="0"/>
          </a:p>
        </p:txBody>
      </p:sp>
      <p:sp>
        <p:nvSpPr>
          <p:cNvPr id="3" name="Content Placeholder 2">
            <a:extLst>
              <a:ext uri="{FF2B5EF4-FFF2-40B4-BE49-F238E27FC236}">
                <a16:creationId xmlns:a16="http://schemas.microsoft.com/office/drawing/2014/main" id="{DDAC3B9C-48E7-4A4A-9CFF-44674130DA00}"/>
              </a:ext>
            </a:extLst>
          </p:cNvPr>
          <p:cNvSpPr>
            <a:spLocks noGrp="1"/>
          </p:cNvSpPr>
          <p:nvPr>
            <p:ph idx="1"/>
          </p:nvPr>
        </p:nvSpPr>
        <p:spPr/>
        <p:txBody>
          <a:bodyPr>
            <a:noAutofit/>
          </a:bodyPr>
          <a:lstStyle/>
          <a:p>
            <a:pPr>
              <a:spcBef>
                <a:spcPts val="0"/>
              </a:spcBef>
            </a:pPr>
            <a:r>
              <a:rPr lang="zh-CN" altLang="en-US" sz="2200" dirty="0"/>
              <a:t>我们的意识非常无知迷茫，我们的感官看到的又是错误，这两个加在一起以后错上加错。这样以后，我们永远都在一个这样错误的虚拟的世界当中生活，但我们从来都不知道</a:t>
            </a:r>
          </a:p>
          <a:p>
            <a:pPr marL="0" indent="0">
              <a:spcBef>
                <a:spcPts val="0"/>
              </a:spcBef>
              <a:buNone/>
            </a:pPr>
            <a:endParaRPr lang="zh-CN" altLang="en-US" sz="2200" dirty="0"/>
          </a:p>
          <a:p>
            <a:pPr>
              <a:spcBef>
                <a:spcPts val="0"/>
              </a:spcBef>
            </a:pPr>
            <a:r>
              <a:rPr lang="zh-CN" altLang="en-US" sz="2200" dirty="0"/>
              <a:t>大家都认为：“我当然存在呀！” 所以我们都不会去观察。学了</a:t>
            </a:r>
            <a:r>
              <a:rPr lang="en-US" altLang="zh-CN" sz="2200" dirty="0"/>
              <a:t>《</a:t>
            </a:r>
            <a:r>
              <a:rPr lang="zh-CN" altLang="en-US" sz="2200" dirty="0"/>
              <a:t>稻秆经</a:t>
            </a:r>
            <a:r>
              <a:rPr lang="en-US" altLang="zh-CN" sz="2200" dirty="0"/>
              <a:t>》</a:t>
            </a:r>
            <a:r>
              <a:rPr lang="zh-CN" altLang="en-US" sz="2200" dirty="0"/>
              <a:t>以后，我们明白了其实没有一个自我在循环、在轮回。所谓的轮回就是我们的五蕴、十二处、十八界这些不同物质，堆积在一起了以后叫作人，叫作自我。实际上除了所堆积的这些物质以外，并没有自我</a:t>
            </a:r>
            <a:endParaRPr lang="en-CA" altLang="zh-CN" sz="2200" dirty="0"/>
          </a:p>
          <a:p>
            <a:pPr>
              <a:spcBef>
                <a:spcPts val="0"/>
              </a:spcBef>
            </a:pPr>
            <a:endParaRPr lang="en-CA" altLang="zh-CN" sz="2200" dirty="0"/>
          </a:p>
          <a:p>
            <a:pPr>
              <a:spcBef>
                <a:spcPts val="0"/>
              </a:spcBef>
            </a:pPr>
            <a:r>
              <a:rPr lang="zh-CN" altLang="en-US" sz="2200" dirty="0"/>
              <a:t>自我是我们自己的意识创造出来的一个抽象概念。比如说佛珠也是一个抽象的概念。真实存在的东西是一百零八颗珠子和一条线，除了这个以外没有别的。但我们的意识把这一百零八颗珠子全部堆积以后，产生了一个叫作佛珠的抽象概念。万事万物都是这样，实际上都不存在</a:t>
            </a:r>
            <a:endParaRPr lang="en-CA" altLang="zh-CN" sz="2200" dirty="0"/>
          </a:p>
        </p:txBody>
      </p:sp>
    </p:spTree>
    <p:extLst>
      <p:ext uri="{BB962C8B-B14F-4D97-AF65-F5344CB8AC3E}">
        <p14:creationId xmlns:p14="http://schemas.microsoft.com/office/powerpoint/2010/main" val="1681898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3892</TotalTime>
  <Words>2509</Words>
  <Application>Microsoft Office PowerPoint</Application>
  <PresentationFormat>Widescreen</PresentationFormat>
  <Paragraphs>64</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等线</vt:lpstr>
      <vt:lpstr>Arial</vt:lpstr>
      <vt:lpstr>Calibri</vt:lpstr>
      <vt:lpstr>Calibri Light</vt:lpstr>
      <vt:lpstr>Montserrat</vt:lpstr>
      <vt:lpstr>Office Theme</vt:lpstr>
      <vt:lpstr>佛说稻秆经   第十一课（1/2）</vt:lpstr>
      <vt:lpstr>发菩提心</vt:lpstr>
      <vt:lpstr>学佛说稻秆经的两个结论</vt:lpstr>
      <vt:lpstr>物质不灭精神也不灭</vt:lpstr>
      <vt:lpstr>物质不灭精神也不灭</vt:lpstr>
      <vt:lpstr>感官带来错误的人生观</vt:lpstr>
      <vt:lpstr>研究意识的路还很长</vt:lpstr>
      <vt:lpstr>再说学佛说稻秆经的两个结论</vt:lpstr>
      <vt:lpstr>无我</vt:lpstr>
      <vt:lpstr>世俗人生观的过患</vt:lpstr>
      <vt:lpstr>《稻秆经》对我们生活的帮助</vt:lpstr>
      <vt:lpstr>讨论题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佛教的物种起源说</dc:title>
  <dc:creator>che oscar</dc:creator>
  <cp:lastModifiedBy>che oscar</cp:lastModifiedBy>
  <cp:revision>198</cp:revision>
  <dcterms:created xsi:type="dcterms:W3CDTF">2019-09-09T22:11:19Z</dcterms:created>
  <dcterms:modified xsi:type="dcterms:W3CDTF">2022-02-07T23:25:42Z</dcterms:modified>
</cp:coreProperties>
</file>