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4" r:id="rId3"/>
    <p:sldId id="326" r:id="rId4"/>
    <p:sldId id="330" r:id="rId5"/>
    <p:sldId id="331" r:id="rId6"/>
    <p:sldId id="332" r:id="rId7"/>
    <p:sldId id="333" r:id="rId8"/>
    <p:sldId id="334" r:id="rId9"/>
    <p:sldId id="335" r:id="rId10"/>
    <p:sldId id="28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5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E1625-E154-44EA-931B-5709419057F3}" type="datetimeFigureOut">
              <a:rPr lang="en-CA" smtClean="0"/>
              <a:t>2022-03-06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B7D30-790A-43AC-AE2A-B7F920F180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2456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9B7D30-790A-43AC-AE2A-B7F920F1809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3359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9B7D30-790A-43AC-AE2A-B7F920F1809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2330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9B7D30-790A-43AC-AE2A-B7F920F1809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1579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9B7D30-790A-43AC-AE2A-B7F920F1809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318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9B7D30-790A-43AC-AE2A-B7F920F1809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7550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9B7D30-790A-43AC-AE2A-B7F920F18091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76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E1C0C-2505-4E06-8CEB-0B29B9683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08EE83-7C8F-4902-9DCA-0C532863C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88FB8-1F9E-465D-BE7D-6F8E2C20A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2022-03-06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C04E1-23CF-4DBF-989B-383BC3AD9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DD19B-7B60-4330-BC31-49C03D197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573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150C2-2F02-405B-A7C2-0C12E8FE0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E47923-403A-46D6-9407-3DCF811D3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F1D08-9407-425D-8FD4-41F19627F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2022-03-06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1C062-05E9-4F52-B4B6-B1AE97971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4AFAD-C62C-40DC-8DE0-B7DC82EB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646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567D6A-00CF-41DE-86D2-64753B5E9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18DD43-6A14-42E2-898D-4B0345F9D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92F9E-BB8A-4275-AA51-599617A57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2022-03-06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F0343-F1E0-4D8E-BBDC-4B828AC5D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08590-DFE0-428D-A594-48C33E74F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399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33418-0510-4C8A-A461-649EB7CAA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D0FE1-4915-422C-95EE-D96485917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4441A-4564-433D-B599-1B2561933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2022-03-06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23DA0-9A6B-43CB-AE7A-B76061C6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41F4E-13ED-4C9F-B2D4-CD69F67C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382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48204-2017-41CD-88E9-EFFA0BE99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558FE-0F4D-4F6A-A56A-EB3BD7226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1C01A-1E38-424D-92F9-879BC4D5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2022-03-06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11C3-57CD-4CC3-AE47-F71148FEB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99CF7-78C5-4051-8A03-E4EF542F5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3138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6D0D7-6D15-4C16-A664-7B17C92B9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BA359-9F64-4ED4-823F-6605D5956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67E5A-7655-4E7F-A66E-F0265DBA7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DFA00-DF2E-41A8-9701-68A36B512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2022-03-06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77F67-5709-4403-B0BD-CE25CACAB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2471B-D7DE-4D8D-AC6F-0416AC49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61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3523-9ECF-4096-9FF1-4D83BFEDF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A9BFF-FDB5-4028-9B4F-328FE11DF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CB134-5702-478C-8EF1-7B7C81BCD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830946-4BEA-476B-BF2A-D70DF8E4B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4FA07C-68A2-40DA-8A49-827AED0FF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CE84C7-E73E-4E3D-B807-316B7E88C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2022-03-06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459075-3965-4C54-8422-C1FD010DF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E2D697-97CD-4351-831C-C5A73FDD2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070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AC90-21FD-4DA9-8456-ECC9E2BC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7644DF-CD6B-45EE-AF93-A6D167B97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2022-03-06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FC31BC-8DC2-4809-BEE3-060962737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861DB-715F-46B0-88A8-DDA15C07E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327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6CD2A9-9E87-461E-9D8D-55B89870C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2022-03-06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FB24F2-0037-4B1B-B273-105D70354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37EB3-9581-44F6-B0B7-F2D0C7FCD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22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E0E60-3F5A-413E-A86D-6F7E0E3E1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15355-1408-4ACC-8F33-8808B68A2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0F1E54-21B2-4EC6-B035-CDCF77557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87498-6B0A-4296-8358-F470E9929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2022-03-06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ECE2B-4337-4081-A211-717125022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718C1-5783-4B4B-8492-774904474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02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2230F-3D79-41BD-B2EA-77D2338D6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20E4B3-7ED1-4083-AD41-E5FCDAA30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CC2B58-3982-4102-BFDC-9A5A136D7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31B7D-F9C8-4767-AC39-D0AC77995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2022-03-06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EBFC4-8861-4800-B108-DFE60BB3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0BD91-7FFD-451F-910A-2E99BF351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796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BACC74-02D6-497C-B7D0-5A570E50C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EEC73-D859-44CA-935D-B3B5CCB02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E0E61-4839-447B-AFE5-C4B335E94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A80DF-955A-4336-AEF3-2DB548B185AF}" type="datetimeFigureOut">
              <a:rPr lang="en-CA" smtClean="0"/>
              <a:t>2022-03-06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7A908-E439-4E76-877A-986B56E3C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6467E-AFC7-44E2-8240-0500C0C403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744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1FF37-BC14-4DDC-BDB5-AD0C1027A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Autofit/>
          </a:bodyPr>
          <a:lstStyle/>
          <a:p>
            <a:r>
              <a:rPr lang="en-US" altLang="zh-CN" sz="8000" b="1" dirty="0"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lang="zh-CN" altLang="en-US" sz="8000" b="1" dirty="0">
                <a:latin typeface="KaiTi" panose="02010609060101010101" pitchFamily="49" charset="-122"/>
                <a:ea typeface="KaiTi" panose="02010609060101010101" pitchFamily="49" charset="-122"/>
              </a:rPr>
              <a:t>佛说稻秆经</a:t>
            </a:r>
            <a:r>
              <a:rPr lang="en-US" altLang="zh-CN" sz="8000" b="1" dirty="0">
                <a:latin typeface="KaiTi" panose="02010609060101010101" pitchFamily="49" charset="-122"/>
                <a:ea typeface="KaiTi" panose="02010609060101010101" pitchFamily="49" charset="-122"/>
              </a:rPr>
              <a:t>》</a:t>
            </a:r>
            <a:br>
              <a:rPr lang="en-CA" altLang="zh-CN" sz="80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80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br>
              <a:rPr lang="en-CA" altLang="zh-CN" sz="80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8000" b="1" dirty="0">
                <a:latin typeface="KaiTi" panose="02010609060101010101" pitchFamily="49" charset="-122"/>
                <a:ea typeface="KaiTi" panose="02010609060101010101" pitchFamily="49" charset="-122"/>
              </a:rPr>
              <a:t>視頻</a:t>
            </a:r>
            <a:r>
              <a:rPr lang="en-US" altLang="zh-TW" sz="8000" b="1" dirty="0">
                <a:latin typeface="KaiTi" panose="02010609060101010101" pitchFamily="49" charset="-122"/>
                <a:ea typeface="KaiTi" panose="02010609060101010101" pitchFamily="49" charset="-122"/>
              </a:rPr>
              <a:t>13-1</a:t>
            </a:r>
            <a:endParaRPr lang="en-CA" sz="8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04950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問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題討論</a:t>
            </a:r>
            <a:endParaRPr lang="en-CA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CA" sz="2400" dirty="0"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 讲十二缘起的触缘起支的时候讲过三法，是哪三法？舉例說明</a:t>
            </a:r>
            <a:endParaRPr lang="en-CA" altLang="zh-TW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2.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 哪五個因緣具足，眼識才能誕生？</a:t>
            </a:r>
            <a:endParaRPr lang="en-CA" altLang="zh-TW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en-CA" sz="2400" dirty="0"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佛教認為一個人的命運完全自己可以掌控。明白這個道理後，</a:t>
            </a:r>
            <a:r>
              <a:rPr lang="zh-CN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对你在日常生活中或修行有什么助益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 ？</a:t>
            </a:r>
          </a:p>
          <a:p>
            <a:pPr>
              <a:lnSpc>
                <a:spcPct val="150000"/>
              </a:lnSpc>
            </a:pP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en-CA" sz="2400" dirty="0"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一切皆是因緣和合而生，是否就是“命里有时终须有，命里无时莫强求”，認為一切皆是命中註定，根本無法改變？</a:t>
            </a:r>
            <a:endParaRPr lang="en-CA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en-CA" sz="2400" dirty="0"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學了</a:t>
            </a: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佛說稻桿經</a:t>
            </a: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》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對自己有何啟發或幫助？</a:t>
            </a:r>
            <a:endParaRPr lang="en-CA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en-CA" sz="2400" dirty="0"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自由討論</a:t>
            </a:r>
            <a:endParaRPr lang="en-CA" altLang="zh-CN" sz="2400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CA" altLang="zh-CN" sz="22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44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發菩提心</a:t>
            </a:r>
            <a:r>
              <a:rPr lang="en-CA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CA" sz="2400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）大家心里发心，我一定要让天下所有的众生离苦得乐。为了做到这件事情，我要下定決心成佛。为了成佛，我今天来听</a:t>
            </a: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佛说稻杆经</a:t>
            </a: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》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，然后去修。</a:t>
            </a:r>
            <a:endParaRPr lang="en-CA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CA" sz="2400" dirty="0">
                <a:latin typeface="KaiTi" panose="02010609060101010101" pitchFamily="49" charset="-122"/>
                <a:ea typeface="KaiTi" panose="02010609060101010101" pitchFamily="49" charset="-122"/>
              </a:rPr>
              <a:t>(2) 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我们作为一个学佛的人，我们必须要达到三个目标：出離心、菩提心、證悟空性。</a:t>
            </a:r>
            <a:br>
              <a:rPr lang="en-CA" sz="2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CA" sz="2400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）其实尤其是前面的出离心跟菩提心，我们每一个人稍微用功的话，大家都有机会都有可能，不是做不到，这是完全是可以的，所以希望大家努力。</a:t>
            </a:r>
            <a:endParaRPr lang="en-CA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03302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8DE31-8EB7-405C-A8EE-9F2ADFCDB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87" y="128588"/>
            <a:ext cx="11001375" cy="65865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经文</a:t>
            </a:r>
            <a:r>
              <a:rPr lang="zh-TW" alt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：如眼识生时。若具五缘而则得生。</a:t>
            </a:r>
            <a:endParaRPr lang="en-CA" altLang="zh-CN" sz="2400" b="1" i="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sz="2000" b="1" dirty="0">
              <a:latin typeface="+mn-ea"/>
            </a:endParaRPr>
          </a:p>
          <a:p>
            <a:pPr marL="0" indent="0">
              <a:buNone/>
            </a:pPr>
            <a:r>
              <a:rPr lang="zh-CN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释义：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眼识誕生的时候，也就是说具备了五个条件，我们的眼睛就可以看到东西。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altLang="zh-CN" sz="1800" dirty="0">
              <a:latin typeface="+mn-ea"/>
            </a:endParaRPr>
          </a:p>
          <a:p>
            <a:pPr marL="0" indent="0">
              <a:buNone/>
            </a:pPr>
            <a:r>
              <a:rPr lang="zh-CN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展开：</a:t>
            </a:r>
            <a:endParaRPr lang="en-CA" altLang="zh-CN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前面讲十二缘起的触缘起支的时候，讲过三法，</a:t>
            </a:r>
            <a:r>
              <a:rPr lang="en-CA" altLang="zh-TW" sz="20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sz="2000" dirty="0">
                <a:latin typeface="KaiTi" panose="02010609060101010101" pitchFamily="49" charset="-122"/>
                <a:ea typeface="KaiTi" panose="02010609060101010101" pitchFamily="49" charset="-122"/>
              </a:rPr>
              <a:t>1)</a:t>
            </a:r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外境 </a:t>
            </a:r>
            <a:r>
              <a:rPr lang="en-CA" altLang="zh-TW" sz="20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sz="2000" dirty="0">
                <a:latin typeface="KaiTi" panose="02010609060101010101" pitchFamily="49" charset="-122"/>
                <a:ea typeface="KaiTi" panose="02010609060101010101" pitchFamily="49" charset="-122"/>
              </a:rPr>
              <a:t>2)</a:t>
            </a:r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六根 </a:t>
            </a:r>
            <a:r>
              <a:rPr lang="en-CA" altLang="zh-TW" sz="20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sz="2000" dirty="0">
                <a:latin typeface="KaiTi" panose="02010609060101010101" pitchFamily="49" charset="-122"/>
                <a:ea typeface="KaiTi" panose="02010609060101010101" pitchFamily="49" charset="-122"/>
              </a:rPr>
              <a:t>3)</a:t>
            </a:r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精神（感受）。</a:t>
            </a:r>
            <a:endParaRPr lang="en-CA" altLang="zh-TW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眼睛看東西時</a:t>
            </a:r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  <a:sym typeface="Wingdings" pitchFamily="2" charset="2"/>
              </a:rPr>
              <a:t>：（</a:t>
            </a:r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这三个具备了，就可以看到外面的东西）</a:t>
            </a:r>
            <a:br>
              <a:rPr lang="en-CA" altLang="zh-TW" sz="20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TW" sz="2000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）外境</a:t>
            </a:r>
            <a:r>
              <a:rPr lang="en-US" altLang="zh-TW" sz="20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物質：我們所看的外面的物質</a:t>
            </a:r>
            <a:br>
              <a:rPr lang="en-CA" sz="20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CA" sz="20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sz="2000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）眼根：我們眼睛的肉體的物質部分，眼睛的結構如視網膜</a:t>
            </a:r>
            <a:br>
              <a:rPr lang="en-CA" altLang="zh-TW" sz="20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TW" sz="2000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）眼識：我們的視覺</a:t>
            </a:r>
            <a:endParaRPr lang="en-CA" altLang="zh-TW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意识它没有办法直接感知到外面的世界，直接去感知的是眼耳鼻舌身这五种感官的五识，或者说这五个觉受，它们去感受外面的世界。我们的眼耳鼻舌身，要感受到外面的这些东西，就要靠大脑</a:t>
            </a:r>
            <a:r>
              <a:rPr lang="en-CA" sz="2000" dirty="0">
                <a:latin typeface="KaiTi" panose="02010609060101010101" pitchFamily="49" charset="-122"/>
                <a:ea typeface="KaiTi" panose="02010609060101010101" pitchFamily="49" charset="-122"/>
              </a:rPr>
              <a:t> 。</a:t>
            </a:r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所以眼根是需要的，大脑也是需要的，</a:t>
            </a:r>
            <a:r>
              <a:rPr lang="zh-TW" altLang="en-US" sz="2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通过眼根和通过大脑</a:t>
            </a:r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，产生了一个</a:t>
            </a:r>
            <a:r>
              <a:rPr lang="zh-TW" altLang="en-US" sz="2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觉受</a:t>
            </a:r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，这个觉受叫作眼识。</a:t>
            </a:r>
            <a:endParaRPr lang="en-CA" altLang="zh-TW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人内在的精神是一体的，佛教不管讲六识、八识、九识，实际上内在是一体。所以眼睛看到的，意識也知道。它不需要通过推理，它不需要问其他的人，它自己就知道了，叫作自知。所以我的视觉跟我的意识，这就是一个三角形的东西，这个之间有自知，所以我不需要问其他人，我立即就知道了。</a:t>
            </a:r>
            <a:endParaRPr lang="en-CA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altLang="zh-TW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altLang="zh-TW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sz="1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93847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8DE31-8EB7-405C-A8EE-9F2ADFCDB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312" y="957264"/>
            <a:ext cx="11001375" cy="32575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经文</a:t>
            </a:r>
            <a:r>
              <a:rPr lang="zh-TW" alt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：云何为五</a:t>
            </a:r>
            <a:r>
              <a:rPr lang="en-CA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 。</a:t>
            </a:r>
            <a:r>
              <a:rPr lang="zh-TW" alt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所谓依眼、色、明、空、依作意故。眼识得生。</a:t>
            </a:r>
            <a:endParaRPr lang="en-CA" altLang="zh-CN" sz="2400" b="1" i="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释义：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五个因缘是哪五个呢？依靠眼、依靠色、依靠明、依靠空，还有依作意。</a:t>
            </a:r>
            <a:b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眼：就是眼根。</a:t>
            </a:r>
            <a:b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色：就是外面的物体。</a:t>
            </a:r>
            <a:b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明：就是光。</a:t>
            </a:r>
            <a:b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空：就是空間，这个中间不能有东西隔阂，否则就看不见。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五个条件具备了，眼识才能够诞生。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altLang="zh-CN" sz="1800" dirty="0">
              <a:latin typeface="+mn-ea"/>
            </a:endParaRPr>
          </a:p>
          <a:p>
            <a:pPr marL="0" indent="0">
              <a:buNone/>
            </a:pPr>
            <a:endParaRPr lang="en-CA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altLang="zh-TW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altLang="zh-TW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sz="1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51375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8DE31-8EB7-405C-A8EE-9F2ADFCDB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87" y="128588"/>
            <a:ext cx="11001375" cy="65865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经文</a:t>
            </a:r>
            <a:r>
              <a:rPr lang="zh-TW" altLang="en-US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：此中眼则能作眼识所依</a:t>
            </a:r>
            <a:r>
              <a:rPr lang="en-CA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 。</a:t>
            </a:r>
            <a:br>
              <a:rPr lang="en-CA" sz="22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释义：</a:t>
            </a:r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眼识诞生的时候要靠眼根，凭借眼根的力量然后诞生。</a:t>
            </a:r>
            <a:br>
              <a:rPr lang="en-CA" altLang="zh-TW" sz="20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CA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经文</a:t>
            </a:r>
            <a:r>
              <a:rPr lang="zh-TW" altLang="en-US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：色则能作眼识之境</a:t>
            </a:r>
            <a:r>
              <a:rPr lang="en-CA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 。</a:t>
            </a:r>
            <a:br>
              <a:rPr lang="en-CA" sz="22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释义：</a:t>
            </a:r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境就是外境，作为外境。</a:t>
            </a:r>
            <a:br>
              <a:rPr lang="en-CA" altLang="zh-TW" sz="20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CA" altLang="zh-TW" sz="20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经文</a:t>
            </a:r>
            <a:r>
              <a:rPr lang="zh-TW" altLang="en-US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：明则能为显现之事</a:t>
            </a:r>
            <a:r>
              <a:rPr lang="en-CA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 。</a:t>
            </a:r>
            <a:br>
              <a:rPr lang="en-CA" sz="22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释义：</a:t>
            </a:r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物质有光才能够显现，没有光则不能显现。</a:t>
            </a:r>
            <a:endParaRPr lang="en-CA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en-CA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经文</a:t>
            </a:r>
            <a:r>
              <a:rPr lang="zh-TW" altLang="en-US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：空则能为不障之事</a:t>
            </a:r>
            <a:r>
              <a:rPr lang="en-CA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 。</a:t>
            </a:r>
            <a:br>
              <a:rPr lang="en-CA" sz="22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释义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没有障碍，如果中间有障碍就看不见。</a:t>
            </a:r>
            <a:endParaRPr lang="en-CA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en-CA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经文</a:t>
            </a:r>
            <a:r>
              <a:rPr lang="zh-TW" altLang="en-US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：作意能为思想之事</a:t>
            </a:r>
            <a:r>
              <a:rPr lang="en-CA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 。</a:t>
            </a:r>
            <a:br>
              <a:rPr lang="en-CA" sz="22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释义</a:t>
            </a:r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：比如说意识它停止工作了，昏迷状态的时候，比如说光、物质、眼根，都没有受到任何的损坏，都在，但是因为意识它不支持了，所以人的眼睛在昏迷的时候看不到，所以需要意识的支持。有意识，正常的时候，虽然不是意识去看，但是意识它没有受到外面的影响，正常的时候是我们的眼睛去看，这两个也就说明，</a:t>
            </a:r>
            <a:r>
              <a:rPr lang="zh-TW" altLang="en-US" sz="2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人的意识跟视觉实际上是一体的。</a:t>
            </a:r>
            <a:endParaRPr lang="en-CA" sz="20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sz="2000" b="1" dirty="0">
              <a:latin typeface="+mn-ea"/>
            </a:endParaRPr>
          </a:p>
          <a:p>
            <a:pPr marL="0" indent="0">
              <a:buNone/>
            </a:pP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altLang="zh-CN" sz="1800" dirty="0">
              <a:latin typeface="+mn-ea"/>
            </a:endParaRPr>
          </a:p>
          <a:p>
            <a:pPr marL="0" indent="0">
              <a:buNone/>
            </a:pPr>
            <a:endParaRPr lang="en-CA" altLang="zh-TW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altLang="zh-TW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sz="1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14654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8DE31-8EB7-405C-A8EE-9F2ADFCDB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87" y="742950"/>
            <a:ext cx="11001375" cy="59721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经文</a:t>
            </a:r>
            <a:r>
              <a:rPr lang="zh-TW" alt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zh-TW" altLang="en-US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若无此众缘</a:t>
            </a:r>
            <a:r>
              <a:rPr lang="en-CA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 。</a:t>
            </a:r>
            <a:r>
              <a:rPr lang="zh-TW" altLang="en-US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眼识不生</a:t>
            </a:r>
            <a:r>
              <a:rPr lang="en-CA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 。</a:t>
            </a:r>
            <a:r>
              <a:rPr lang="zh-TW" altLang="en-US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若内入眼，无不具足。如是乃至色明空作意。无不具足。一切和合之时</a:t>
            </a:r>
            <a:r>
              <a:rPr lang="en-CA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 。</a:t>
            </a:r>
            <a:r>
              <a:rPr lang="zh-TW" altLang="en-US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眼识得生</a:t>
            </a:r>
            <a:r>
              <a:rPr lang="en-CA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 。</a:t>
            </a:r>
            <a:endParaRPr lang="en-CA" altLang="zh-CN" sz="2200" b="1" i="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sz="2000" b="1" dirty="0">
              <a:latin typeface="+mn-ea"/>
            </a:endParaRPr>
          </a:p>
          <a:p>
            <a:pPr marL="0" indent="0">
              <a:buNone/>
            </a:pPr>
            <a:r>
              <a:rPr lang="zh-CN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释义：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这五个缘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 ，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其中一个不存在，眼识就不能生了。不仅仅是这个眼根，还有其他的是该具足的都具足。这些因缘都具备了，和合的时候。这个时候我们的眼识就诞生了。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altLang="zh-CN" sz="1800" dirty="0">
              <a:latin typeface="+mn-ea"/>
            </a:endParaRPr>
          </a:p>
          <a:p>
            <a:pPr marL="0" indent="0">
              <a:buNone/>
            </a:pPr>
            <a:r>
              <a:rPr lang="zh-CN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展开：</a:t>
            </a:r>
            <a:endParaRPr lang="en-CA" altLang="zh-CN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除了眼识以外，耳鼻舌身都是一模一样。虽然是因为这些因缘和合的时候，它是它自己诞生出来的，没有什么造物主。这些眼识，还有这些因缘，它们都没有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我要发挥什么？我要怎么样诞生？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这样的想法。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altLang="zh-TW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altLang="zh-TW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sz="1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94454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8DE31-8EB7-405C-A8EE-9F2ADFCDB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87" y="400050"/>
            <a:ext cx="11001375" cy="63150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经文</a:t>
            </a:r>
            <a:r>
              <a:rPr lang="zh-TW" altLang="en-US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：彼眼亦不作是念。我今能为眼识所依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b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释义：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眼根不会想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我能够作眼识的依处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。它就是一个物质，它没有思维。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經文：色亦不念，我今能作眼识之境。</a:t>
            </a:r>
            <a:b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释义：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我们看一朵花的时候，花不会想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我能够作为眼识的对境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，这朵花是没有思维的。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經文：明亦不作念。我今能作眼识显现之事。</a:t>
            </a:r>
            <a:br>
              <a:rPr lang="en-CA" altLang="zh-TW" sz="22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釋義：光明，光没有这样的思维，也没有这么思考。</a:t>
            </a: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b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經文：空亦不作念。我今能为眼识不障之事。</a:t>
            </a:r>
            <a:b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释义：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空间本来是什么都没有，更不可能思维。</a:t>
            </a:r>
            <a:b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CA" altLang="zh-TW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經文：作意亦不作念。我今能为眼识所思。</a:t>
            </a:r>
            <a:b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釋義：作意是意识，它是有思考的，它也不会这样想，它只是想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我想看一下这朵花，我想看个电影，我想看个什么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……”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它只是有这种想法，但它没有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 “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我能够作为眼识的所依或者条件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，它没有这样想，它只是想看一下外面的某一个东西而已，所以它也没有这样的思维。</a:t>
            </a: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br>
              <a:rPr lang="en-CA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CA" altLang="zh-CN" sz="2200" b="1" i="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sz="2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altLang="zh-CN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altLang="zh-TW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altLang="zh-TW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sz="1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01529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8DE31-8EB7-405C-A8EE-9F2ADFCDB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87" y="128588"/>
            <a:ext cx="11001375" cy="65865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经文</a:t>
            </a:r>
            <a:r>
              <a:rPr lang="zh-TW" altLang="en-US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：彼眼识亦不作念。我是从此众缘而有。虽然。有此众缘。眼识得生。乃至诸余根等。随类知之</a:t>
            </a:r>
            <a:r>
              <a:rPr lang="en-CA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 。</a:t>
            </a:r>
          </a:p>
          <a:p>
            <a:pPr marL="0" indent="0">
              <a:buNone/>
            </a:pPr>
            <a:r>
              <a:rPr lang="zh-CN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释义：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眼識没有这样想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我是这么多的因缘当中产生的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，因和缘它们都没有这样思维。虽然没有这样的思维，但是这些因缘和合的时候，眼识会诞生。我们可以依此类推，除了眼识以外，耳根、鼻根都是一样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 。</a:t>
            </a:r>
          </a:p>
          <a:p>
            <a:pPr marL="0" indent="0">
              <a:buNone/>
            </a:pPr>
            <a:endParaRPr lang="en-CA" altLang="zh-CN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展开：</a:t>
            </a:r>
            <a:endParaRPr lang="en-CA" altLang="zh-CN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这个世界、外面的大自然的规律、内在我们的精神、人体的这些各种各样自然的变化，这些都是自然的规律。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所有的物质都有自己的因，就有自己的果。</a:t>
            </a:r>
            <a:endParaRPr lang="en-CA" altLang="zh-TW" sz="2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凡是有这个因和缘，一定会有这个果。没有一个人格化的鬼或神，或者大自然某一个身体的力量这样的东西来救你。如果你想救，就自己去救，自己去创造更好的条件，更好的条件创造了以后，这些条件一定会发挥好的结果。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所以一个人的命运完全自己可以掌控。</a:t>
            </a:r>
            <a:r>
              <a:rPr lang="en-CA" sz="2400" dirty="0"/>
              <a:t> </a:t>
            </a:r>
          </a:p>
          <a:p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佛告诉我们，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一切都是因缘来决定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，如果你想解脱，或者想幸福快乐，那么你现在就去创造幸福快乐的这些条件。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一切都是自作自受。</a:t>
            </a:r>
            <a:endParaRPr lang="en-CA" altLang="zh-TW" sz="2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稻秆经</a:t>
            </a:r>
            <a:r>
              <a:rPr lang="en-US" altLang="zh-TW" sz="2200" dirty="0">
                <a:latin typeface="KaiTi" panose="02010609060101010101" pitchFamily="49" charset="-122"/>
                <a:ea typeface="KaiTi" panose="02010609060101010101" pitchFamily="49" charset="-122"/>
              </a:rPr>
              <a:t>》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一直都在强调，这些因缘都是这样诞生的。但是这些因缘，它们不会去想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我要去做什么什么，我是怎么怎么来的</a:t>
            </a:r>
            <a:r>
              <a:rPr lang="en-CA" sz="22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，它们没有这样的想法。虽然它们没有这样想，但是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因缘和合的时候</a:t>
            </a:r>
            <a:r>
              <a:rPr lang="zh-TW" altLang="en-US" sz="2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不论我们欢迎不欢迎它，都会发生，这叫作因果。</a:t>
            </a:r>
            <a:endParaRPr lang="en-CA" sz="2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altLang="zh-TW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altLang="zh-TW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sz="1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28553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F26D725-A0D4-7F40-821F-BCE3F6428C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74" y="244641"/>
            <a:ext cx="10940451" cy="6368717"/>
          </a:xfrm>
        </p:spPr>
      </p:pic>
    </p:spTree>
    <p:extLst>
      <p:ext uri="{BB962C8B-B14F-4D97-AF65-F5344CB8AC3E}">
        <p14:creationId xmlns:p14="http://schemas.microsoft.com/office/powerpoint/2010/main" val="77056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4685</TotalTime>
  <Words>2321</Words>
  <Application>Microsoft Office PowerPoint</Application>
  <PresentationFormat>Widescreen</PresentationFormat>
  <Paragraphs>78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等线</vt:lpstr>
      <vt:lpstr>KaiTi</vt:lpstr>
      <vt:lpstr>Arial</vt:lpstr>
      <vt:lpstr>Calibri</vt:lpstr>
      <vt:lpstr>Calibri Light</vt:lpstr>
      <vt:lpstr>Office Theme</vt:lpstr>
      <vt:lpstr>《佛说稻秆经》   視頻13-1</vt:lpstr>
      <vt:lpstr>發菩提心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問題討論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佛教的物种起源说</dc:title>
  <dc:creator>che oscar</dc:creator>
  <cp:lastModifiedBy>che oscar</cp:lastModifiedBy>
  <cp:revision>256</cp:revision>
  <dcterms:created xsi:type="dcterms:W3CDTF">2019-09-09T22:11:19Z</dcterms:created>
  <dcterms:modified xsi:type="dcterms:W3CDTF">2022-03-07T02:22:29Z</dcterms:modified>
</cp:coreProperties>
</file>