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3660" r:id="rId5"/>
  </p:sldMasterIdLst>
  <p:notesMasterIdLst>
    <p:notesMasterId r:id="rId24"/>
  </p:notesMasterIdLst>
  <p:sldIdLst>
    <p:sldId id="317" r:id="rId6"/>
    <p:sldId id="492" r:id="rId7"/>
    <p:sldId id="493" r:id="rId8"/>
    <p:sldId id="494" r:id="rId9"/>
    <p:sldId id="495" r:id="rId10"/>
    <p:sldId id="496" r:id="rId11"/>
    <p:sldId id="497" r:id="rId12"/>
    <p:sldId id="498" r:id="rId13"/>
    <p:sldId id="499" r:id="rId14"/>
    <p:sldId id="500" r:id="rId15"/>
    <p:sldId id="501" r:id="rId16"/>
    <p:sldId id="503" r:id="rId17"/>
    <p:sldId id="504" r:id="rId18"/>
    <p:sldId id="505" r:id="rId19"/>
    <p:sldId id="506" r:id="rId20"/>
    <p:sldId id="507" r:id="rId21"/>
    <p:sldId id="508" r:id="rId22"/>
    <p:sldId id="509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8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73" autoAdjust="0"/>
  </p:normalViewPr>
  <p:slideViewPr>
    <p:cSldViewPr snapToGrid="0">
      <p:cViewPr varScale="1">
        <p:scale>
          <a:sx n="63" d="100"/>
          <a:sy n="63" d="100"/>
        </p:scale>
        <p:origin x="72" y="3480"/>
      </p:cViewPr>
      <p:guideLst>
        <p:guide orient="horz" pos="2188"/>
        <p:guide pos="2880"/>
      </p:guideLst>
    </p:cSldViewPr>
  </p:slideViewPr>
  <p:outlineViewPr>
    <p:cViewPr>
      <p:scale>
        <a:sx n="33" d="100"/>
        <a:sy n="33" d="100"/>
      </p:scale>
      <p:origin x="0" y="47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7195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0ECDD4-8550-4791-8DF7-7846618243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FBC688-001D-40EC-89ED-35ADAA81C71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itchFamily="34" charset="0"/>
              <a:buNone/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03F92D7-C7DB-437A-806E-8C3EE2387A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401A532-EE1C-4E97-B284-261EEF028D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465F96-CF9F-4BFD-AD4D-0DE2ED8D83E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200"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ED31B9-34C7-49B2-8AA3-D4963605FE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fld id="{F30D01FB-2EB2-4E26-8A23-90D6ADABC1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94868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D84944-7D09-495A-8B5E-95DBA6EBB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26D89-80FD-41BF-B319-7C5C371C1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8221B-3659-4084-B124-0940CAD0E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11295-80FA-4D96-9EFD-B5C80ACF42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8108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B00FC-04F8-4978-85D9-E7307E122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40D8C-B0C3-4E32-968B-60985A3C5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62CFE3-54B3-4933-9977-6E4C7AED0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86662-410E-4D09-A7D8-E209B66BA3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9074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9E2CA-98DC-46E1-A9A9-185ECEE57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8C74C-937C-4704-919E-F53C61F5F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F3E9F-919C-43F5-9D8D-70105DBF5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D4C73-8422-4060-BFA3-60916CCFF2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8711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520B8-D909-436C-8CC5-6A43B0350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9625C-3678-4A7C-9542-98587BC4D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>
              <a:ea typeface="SimSun" pitchFamily="2" charset="-122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5E2CB-171A-48A5-8732-85F30FA0A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D92D3-7579-4B2D-A398-B771D73A9F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7482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83413-4112-4E00-8996-7453A8A2E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32D6D-30BF-4C1E-9FCB-D5661E2EC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>
              <a:ea typeface="SimSun" pitchFamily="2" charset="-122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12246B-E2B6-4ED3-BDE1-860B17000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54104-3FB2-4CBC-8760-3D46DB4B91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3526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89ABD-E2DA-414D-8B0F-0C1824032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67192-36CB-4E02-AD36-CF3CFB4CF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>
              <a:ea typeface="SimSun" pitchFamily="2" charset="-122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2090E-E4C3-4F86-8DF3-087D6FCA8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EC01B-47E2-4CDA-88C2-94F4C3C408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66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93228A-58B6-46DE-95C4-9EAABA5DB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712005B-5898-480C-9E6D-F998A91D3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>
              <a:ea typeface="SimSun" pitchFamily="2" charset="-122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4520EE1-9ED0-436D-9C1B-E45899913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F4BD6-6797-4952-B4DD-3804B0F623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2461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2423B43-520D-47A4-A7B4-697B7FB82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609D32C-1C8E-4C99-9500-5F7BEFE49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>
              <a:ea typeface="SimSun" pitchFamily="2" charset="-122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73A52EA-6987-464E-81AD-E463D3A7B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EE9C8-A02A-4F44-A6A6-7D97D27E00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8643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D521DC0-F1BC-4090-B28C-7D59434D8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857559-8613-4701-B47A-E4C258193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>
              <a:ea typeface="SimSun" pitchFamily="2" charset="-122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DD73F02-1C71-41B1-A427-2069CE573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7CDE9-2129-4340-BEDC-0D5457F8C0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6445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7971C2B-9923-4294-AF75-9ACC7C2C9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1AAC782-16F2-46FF-8443-F894482F6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>
              <a:ea typeface="SimSun" pitchFamily="2" charset="-122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7F7EA36-2D9D-452A-907C-8088A9953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953AC3-DC65-42AB-855B-55F2D504EE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9893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4949739-D444-4B9A-BA51-6E36934A9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FDD5204-A4FA-4D96-8F40-385109193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>
              <a:ea typeface="SimSun" pitchFamily="2" charset="-122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64B64B9-7234-44DA-BFC5-889BE0560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453B5-BDB2-4BD2-8F6A-70418AA65B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0535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BC630-D056-491A-89EB-339ECE758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43280-48B6-48B8-BC12-E75F63F80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E2EE6-55FB-47CC-86F2-EF60419B2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36850-48F1-48CE-B263-7443E6637A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3174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C9AA5BE-480E-4064-A305-685366FFF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1C03774-AAFE-48B4-9813-D092415A2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>
              <a:ea typeface="SimSun" pitchFamily="2" charset="-122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F524F7-7633-43EC-9257-8BC5B7454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DA4EF7-6837-471D-82C9-DEC374AD24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1051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B97E1-4DFF-4EEC-A1EA-222B31A43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8BB02-9BF6-4A8F-A54D-80AA7A180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>
              <a:ea typeface="SimSun" pitchFamily="2" charset="-122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EE92B-A67E-44F5-8948-A607B1890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1C296-6BA3-42D9-ACBA-5DD28792E8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7786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B373F-B7D8-491C-B987-95E5F10F4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1F5A6-F695-4FAF-95B7-3FB51AD6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>
              <a:ea typeface="SimSun" pitchFamily="2" charset="-122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58CDD-4A66-4B6E-8B0E-1860D9445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19F41-8570-4958-BD9F-EFABBD48A6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2559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2F4DE-9AC7-4CF4-89B5-7C5225F0A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B4364-72CC-47FC-BC1E-1EB91FE5E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7E56-680C-4662-82EA-10462F518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53C49-F0B8-4E95-B9AF-659122072D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6671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F620D4F-A563-44DA-B265-4152142E3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AFC656-241B-4F34-926C-2AB329170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F5AE88-DE6A-4E5F-B508-3E00EE9B7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C9FE7-883B-4AD3-A85F-1814FCE08F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4099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2883645-95D6-4006-959E-FC69ABC25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CDA3C45-F17A-4BE7-92CC-199171C4F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E5877F2-2B1A-4BB5-B71A-6C0E0E1DD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8F154-898D-46A1-AE43-71B9D6222C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7409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4B2DD69-EBF9-42AD-AFFD-5850BE9AB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0A92F09-1E96-4850-B472-A63C54D88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FBDE33F-0F3A-43EB-AF8D-D12350F88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5185A6-60AF-4738-904E-05BD3DE3FA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795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0C0D01E-A1C4-4A92-B1D8-FAE6FAC56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79B1CC2-07DC-4C63-842F-3C1E2B786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873EEC3-817E-4E5E-98ED-E6887B090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D47F83-1418-45CF-A7B3-BFD99AE7AD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1305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4B0841C-05C4-464D-8C5A-3992EF4D4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84D1B53-AC24-48A4-BA57-B9B4B664E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8A3F223-7A50-4687-82CD-A73A641AF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2C0AD-9C5D-4000-92F8-2626E89D56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504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BDE3E83-F346-441C-9581-CCAC249D7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8F2C926-389D-4F27-B29C-A0372826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BECD918-80F6-4042-B15D-199E4646D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279795-749F-4779-8364-2F43A8F459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9489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CC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2FE4B66-6D07-4C55-8EDB-1FC40A62E49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E44BA4F-88DE-43F4-BA6E-251FFC8619D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645D71-E36C-42F1-8687-4326ACE8C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96FB5-89A4-4B45-91F7-16EBC61755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947B3-AA93-4F9C-A88C-A9BBC5CF3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fld id="{33677A61-6E98-4023-A74F-C8320EFAFE2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CC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07D44944-8A27-4F8B-BBE2-D4F68119E38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1EA6F5D3-DE4A-4D3E-ABEA-6789618B839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7E5367-9CC9-411E-909B-78D345A0D1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zh-CN"/>
              <a:t>3/27/2017</a:t>
            </a:r>
            <a:endParaRPr lang="en-US" altLang="en-US">
              <a:ea typeface="SimSun" panose="02010600030101010101" pitchFamily="2" charset="-122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0D5AA-D26E-430B-9A93-B0F6747F2F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2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zh-CN" altLang="en-US"/>
              <a:t>仅供小组内共修使用，严禁对外传阅</a:t>
            </a:r>
            <a:endParaRPr lang="en-US" altLang="en-US">
              <a:ea typeface="SimSun" pitchFamily="2" charset="-122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12EC1B-D30D-40E6-9CED-41E928BDD4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solidFill>
                  <a:srgbClr val="898989"/>
                </a:solidFill>
              </a:defRPr>
            </a:lvl1pPr>
          </a:lstStyle>
          <a:p>
            <a:fld id="{8C2A3775-85BF-4C0C-952E-49383FF3A92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GyJBWxlFvE" TargetMode="External"/><Relationship Id="rId2" Type="http://schemas.openxmlformats.org/officeDocument/2006/relationships/hyperlink" Target="https://mp.weixin.qq.com/s?__biz=MzI2NTQ1NDcxNg==&amp;mid=2247489155&amp;idx=1&amp;sn=13ffc69d0ce988d0fafbeef2e8a02ce6&amp;scene=19#wechat_redirec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qqhApVMN9x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9C809084-9C2C-467A-A7C9-91757704D5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7500" y="274638"/>
            <a:ext cx="8229600" cy="1143000"/>
          </a:xfrm>
        </p:spPr>
        <p:txBody>
          <a:bodyPr/>
          <a:lstStyle/>
          <a:p>
            <a:pPr eaLnBrk="1" hangingPunct="1"/>
            <a:r>
              <a:rPr lang="zh-CN" altLang="en-US" b="0" i="0" dirty="0">
                <a:solidFill>
                  <a:srgbClr val="FFFF00"/>
                </a:solidFill>
                <a:effectLst/>
                <a:latin typeface="system-ui"/>
              </a:rPr>
              <a:t>曼荼罗</a:t>
            </a:r>
            <a:endParaRPr lang="en-US" altLang="en-US" b="1" dirty="0">
              <a:solidFill>
                <a:srgbClr val="FFFF00"/>
              </a:solidFill>
            </a:endParaRPr>
          </a:p>
        </p:txBody>
      </p:sp>
      <p:sp>
        <p:nvSpPr>
          <p:cNvPr id="3075" name="Date Placeholder 1">
            <a:extLst>
              <a:ext uri="{FF2B5EF4-FFF2-40B4-BE49-F238E27FC236}">
                <a16:creationId xmlns:a16="http://schemas.microsoft.com/office/drawing/2014/main" id="{88FC9108-3AC5-4E97-913B-2EDC8576A32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200">
              <a:solidFill>
                <a:srgbClr val="898989"/>
              </a:solidFill>
              <a:ea typeface="SimSun" panose="02010600030101010101" pitchFamily="2" charset="-122"/>
            </a:endParaRPr>
          </a:p>
        </p:txBody>
      </p:sp>
      <p:sp>
        <p:nvSpPr>
          <p:cNvPr id="3076" name="Footer Placeholder 2">
            <a:extLst>
              <a:ext uri="{FF2B5EF4-FFF2-40B4-BE49-F238E27FC236}">
                <a16:creationId xmlns:a16="http://schemas.microsoft.com/office/drawing/2014/main" id="{D1C7E77B-C916-4F16-9352-A5373F7F28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200">
                <a:solidFill>
                  <a:srgbClr val="898989"/>
                </a:solidFill>
              </a:rPr>
              <a:t>仅供小组内共修使用，严禁对外传阅</a:t>
            </a:r>
            <a:endParaRPr lang="en-US" altLang="en-US" sz="1200">
              <a:solidFill>
                <a:srgbClr val="898989"/>
              </a:solidFill>
              <a:ea typeface="SimSun" panose="02010600030101010101" pitchFamily="2" charset="-122"/>
            </a:endParaRPr>
          </a:p>
        </p:txBody>
      </p:sp>
      <p:sp>
        <p:nvSpPr>
          <p:cNvPr id="3077" name="Slide Number Placeholder 3">
            <a:extLst>
              <a:ext uri="{FF2B5EF4-FFF2-40B4-BE49-F238E27FC236}">
                <a16:creationId xmlns:a16="http://schemas.microsoft.com/office/drawing/2014/main" id="{8119A24F-D40A-4D08-869E-93691D5F30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fld id="{743B630D-0E25-42E2-8DA7-A992670281C5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 typeface="Arial" panose="020B0604020202020204" pitchFamily="34" charset="0"/>
                <a:buNone/>
              </a:p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3078" name="Content Placeholder 6">
            <a:extLst>
              <a:ext uri="{FF2B5EF4-FFF2-40B4-BE49-F238E27FC236}">
                <a16:creationId xmlns:a16="http://schemas.microsoft.com/office/drawing/2014/main" id="{1E3757C4-0824-4D0E-8726-3E68346E4E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988" y="1417638"/>
            <a:ext cx="8969375" cy="4113212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zh-CN" altLang="en-US" b="0" i="0" dirty="0">
                <a:solidFill>
                  <a:srgbClr val="FFFF00"/>
                </a:solidFill>
                <a:effectLst/>
                <a:latin typeface="system-ui"/>
              </a:rPr>
              <a:t>曼荼罗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8325DD26-71F0-4F8F-A46B-8F68A3F05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022350"/>
            <a:ext cx="8823960" cy="5699125"/>
          </a:xfrm>
        </p:spPr>
        <p:txBody>
          <a:bodyPr/>
          <a:lstStyle/>
          <a:p>
            <a:pPr lvl="1"/>
            <a:endParaRPr lang="en-US" altLang="zh-CN" dirty="0">
              <a:solidFill>
                <a:schemeClr val="bg1"/>
              </a:solidFill>
            </a:endParaRPr>
          </a:p>
          <a:p>
            <a:pPr marL="914400" lvl="2" indent="0">
              <a:buNone/>
            </a:pPr>
            <a:endParaRPr lang="en-US" altLang="zh-CN" dirty="0">
              <a:solidFill>
                <a:schemeClr val="bg1"/>
              </a:solidFill>
            </a:endParaRPr>
          </a:p>
          <a:p>
            <a:pPr lvl="1"/>
            <a:endParaRPr lang="en-CA" altLang="zh-CN" dirty="0">
              <a:solidFill>
                <a:schemeClr val="bg1"/>
              </a:solidFill>
            </a:endParaRPr>
          </a:p>
          <a:p>
            <a:pPr lvl="1"/>
            <a:endParaRPr lang="en-CA" altLang="zh-CN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altLang="zh-CN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71D1A9-615A-4D2C-A8ED-98228E618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943" y="142416"/>
            <a:ext cx="6192114" cy="657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8838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zh-CN" altLang="en-US" b="0" i="0" dirty="0">
                <a:solidFill>
                  <a:srgbClr val="FFFF00"/>
                </a:solidFill>
                <a:effectLst/>
                <a:latin typeface="system-ui"/>
              </a:rPr>
              <a:t>曼荼罗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8325DD26-71F0-4F8F-A46B-8F68A3F05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022350"/>
            <a:ext cx="8823960" cy="5699125"/>
          </a:xfrm>
        </p:spPr>
        <p:txBody>
          <a:bodyPr/>
          <a:lstStyle/>
          <a:p>
            <a:pPr lvl="1"/>
            <a:endParaRPr lang="en-US" altLang="zh-CN" dirty="0">
              <a:solidFill>
                <a:schemeClr val="bg1"/>
              </a:solidFill>
            </a:endParaRPr>
          </a:p>
          <a:p>
            <a:pPr marL="914400" lvl="2" indent="0">
              <a:buNone/>
            </a:pPr>
            <a:endParaRPr lang="en-US" altLang="zh-CN" dirty="0">
              <a:solidFill>
                <a:schemeClr val="bg1"/>
              </a:solidFill>
            </a:endParaRPr>
          </a:p>
          <a:p>
            <a:pPr lvl="1"/>
            <a:endParaRPr lang="en-CA" altLang="zh-CN" dirty="0">
              <a:solidFill>
                <a:schemeClr val="bg1"/>
              </a:solidFill>
            </a:endParaRPr>
          </a:p>
          <a:p>
            <a:pPr lvl="1"/>
            <a:endParaRPr lang="en-CA" altLang="zh-CN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altLang="zh-CN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106829-F575-4A24-8B02-89724865B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574" y="104311"/>
            <a:ext cx="6096851" cy="664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4992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zh-CN" altLang="en-US" b="0" i="0" dirty="0">
                <a:solidFill>
                  <a:srgbClr val="FFFF00"/>
                </a:solidFill>
                <a:effectLst/>
                <a:latin typeface="system-ui"/>
              </a:rPr>
              <a:t>曼荼罗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8325DD26-71F0-4F8F-A46B-8F68A3F05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022350"/>
            <a:ext cx="8823960" cy="5699125"/>
          </a:xfrm>
        </p:spPr>
        <p:txBody>
          <a:bodyPr/>
          <a:lstStyle/>
          <a:p>
            <a:pPr lvl="1"/>
            <a:endParaRPr lang="en-US" altLang="zh-CN" dirty="0">
              <a:solidFill>
                <a:schemeClr val="bg1"/>
              </a:solidFill>
            </a:endParaRPr>
          </a:p>
          <a:p>
            <a:pPr marL="914400" lvl="2" indent="0">
              <a:buNone/>
            </a:pPr>
            <a:endParaRPr lang="en-US" altLang="zh-CN" dirty="0">
              <a:solidFill>
                <a:schemeClr val="bg1"/>
              </a:solidFill>
            </a:endParaRPr>
          </a:p>
          <a:p>
            <a:pPr lvl="1"/>
            <a:endParaRPr lang="en-CA" altLang="zh-CN" dirty="0">
              <a:solidFill>
                <a:schemeClr val="bg1"/>
              </a:solidFill>
            </a:endParaRPr>
          </a:p>
          <a:p>
            <a:pPr lvl="1"/>
            <a:endParaRPr lang="en-CA" altLang="zh-CN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altLang="zh-CN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3099A9-C17A-449E-9219-8E27CD53D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4" y="320357"/>
            <a:ext cx="9061492" cy="589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1525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zh-CN" altLang="en-US" b="0" i="0" dirty="0">
                <a:solidFill>
                  <a:srgbClr val="FFFF00"/>
                </a:solidFill>
                <a:effectLst/>
                <a:latin typeface="system-ui"/>
              </a:rPr>
              <a:t>曼荼罗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8325DD26-71F0-4F8F-A46B-8F68A3F05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022350"/>
            <a:ext cx="8823960" cy="5699125"/>
          </a:xfrm>
        </p:spPr>
        <p:txBody>
          <a:bodyPr/>
          <a:lstStyle/>
          <a:p>
            <a:pPr lvl="1"/>
            <a:endParaRPr lang="en-US" altLang="zh-CN" dirty="0">
              <a:solidFill>
                <a:schemeClr val="bg1"/>
              </a:solidFill>
            </a:endParaRPr>
          </a:p>
          <a:p>
            <a:pPr marL="914400" lvl="2" indent="0">
              <a:buNone/>
            </a:pPr>
            <a:endParaRPr lang="en-US" altLang="zh-CN" dirty="0">
              <a:solidFill>
                <a:schemeClr val="bg1"/>
              </a:solidFill>
            </a:endParaRPr>
          </a:p>
          <a:p>
            <a:pPr lvl="1"/>
            <a:endParaRPr lang="en-CA" altLang="zh-CN" dirty="0">
              <a:solidFill>
                <a:schemeClr val="bg1"/>
              </a:solidFill>
            </a:endParaRPr>
          </a:p>
          <a:p>
            <a:pPr lvl="1"/>
            <a:endParaRPr lang="en-CA" altLang="zh-CN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altLang="zh-CN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B22343-F807-4DF1-93EF-2D34349A79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12" y="794060"/>
            <a:ext cx="7942348" cy="530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22797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zh-CN" altLang="en-US" b="0" i="0" dirty="0">
                <a:solidFill>
                  <a:srgbClr val="FFFF00"/>
                </a:solidFill>
                <a:effectLst/>
                <a:latin typeface="system-ui"/>
              </a:rPr>
              <a:t>曼荼罗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8325DD26-71F0-4F8F-A46B-8F68A3F05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022350"/>
            <a:ext cx="8823960" cy="5699125"/>
          </a:xfrm>
        </p:spPr>
        <p:txBody>
          <a:bodyPr/>
          <a:lstStyle/>
          <a:p>
            <a:pPr lvl="1"/>
            <a:endParaRPr lang="en-US" altLang="zh-CN" dirty="0">
              <a:solidFill>
                <a:schemeClr val="bg1"/>
              </a:solidFill>
            </a:endParaRPr>
          </a:p>
          <a:p>
            <a:pPr marL="914400" lvl="2" indent="0">
              <a:buNone/>
            </a:pPr>
            <a:endParaRPr lang="en-US" altLang="zh-CN" dirty="0">
              <a:solidFill>
                <a:schemeClr val="bg1"/>
              </a:solidFill>
            </a:endParaRPr>
          </a:p>
          <a:p>
            <a:pPr lvl="1"/>
            <a:endParaRPr lang="en-CA" altLang="zh-CN" dirty="0">
              <a:solidFill>
                <a:schemeClr val="bg1"/>
              </a:solidFill>
            </a:endParaRPr>
          </a:p>
          <a:p>
            <a:pPr lvl="1"/>
            <a:endParaRPr lang="en-CA" altLang="zh-CN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altLang="zh-CN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66F26A-CA56-4AAC-A57A-9AB4B9A6A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62" y="481786"/>
            <a:ext cx="8481738" cy="585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1242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zh-CN" altLang="en-US" b="0" i="0" dirty="0">
                <a:solidFill>
                  <a:srgbClr val="FFFF00"/>
                </a:solidFill>
                <a:effectLst/>
                <a:latin typeface="system-ui"/>
              </a:rPr>
              <a:t>曼荼罗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8325DD26-71F0-4F8F-A46B-8F68A3F05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022350"/>
            <a:ext cx="8823960" cy="5699125"/>
          </a:xfrm>
        </p:spPr>
        <p:txBody>
          <a:bodyPr/>
          <a:lstStyle/>
          <a:p>
            <a:pPr lvl="1"/>
            <a:endParaRPr lang="en-US" altLang="zh-CN" dirty="0">
              <a:solidFill>
                <a:schemeClr val="bg1"/>
              </a:solidFill>
            </a:endParaRPr>
          </a:p>
          <a:p>
            <a:pPr marL="914400" lvl="2" indent="0">
              <a:buNone/>
            </a:pPr>
            <a:endParaRPr lang="en-US" altLang="zh-CN" dirty="0">
              <a:solidFill>
                <a:schemeClr val="bg1"/>
              </a:solidFill>
            </a:endParaRPr>
          </a:p>
          <a:p>
            <a:pPr lvl="1"/>
            <a:endParaRPr lang="en-CA" altLang="zh-CN" dirty="0">
              <a:solidFill>
                <a:schemeClr val="bg1"/>
              </a:solidFill>
            </a:endParaRPr>
          </a:p>
          <a:p>
            <a:pPr lvl="1"/>
            <a:endParaRPr lang="en-CA" altLang="zh-CN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altLang="zh-CN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7C14A8-F7EC-4EF8-8BD3-16A2E5C6C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98" y="422290"/>
            <a:ext cx="8645962" cy="590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06047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zh-CN" altLang="en-US" b="0" i="0" dirty="0">
                <a:solidFill>
                  <a:srgbClr val="FFFF00"/>
                </a:solidFill>
                <a:effectLst/>
                <a:latin typeface="system-ui"/>
              </a:rPr>
              <a:t>曼荼罗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8325DD26-71F0-4F8F-A46B-8F68A3F05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022350"/>
            <a:ext cx="8823960" cy="5699125"/>
          </a:xfrm>
        </p:spPr>
        <p:txBody>
          <a:bodyPr/>
          <a:lstStyle/>
          <a:p>
            <a:pPr lvl="1"/>
            <a:endParaRPr lang="en-US" altLang="zh-CN" dirty="0">
              <a:solidFill>
                <a:schemeClr val="bg1"/>
              </a:solidFill>
            </a:endParaRPr>
          </a:p>
          <a:p>
            <a:pPr marL="914400" lvl="2" indent="0">
              <a:buNone/>
            </a:pPr>
            <a:endParaRPr lang="en-US" altLang="zh-CN" dirty="0">
              <a:solidFill>
                <a:schemeClr val="bg1"/>
              </a:solidFill>
            </a:endParaRPr>
          </a:p>
          <a:p>
            <a:pPr lvl="1"/>
            <a:endParaRPr lang="en-CA" altLang="zh-CN" dirty="0">
              <a:solidFill>
                <a:schemeClr val="bg1"/>
              </a:solidFill>
            </a:endParaRPr>
          </a:p>
          <a:p>
            <a:pPr lvl="1"/>
            <a:endParaRPr lang="en-CA" altLang="zh-CN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altLang="zh-CN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87C059-C877-478D-B174-DF1D93E6D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512" y="603549"/>
            <a:ext cx="8103226" cy="555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3604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zh-CN" altLang="en-US" b="0" i="0" dirty="0">
                <a:solidFill>
                  <a:srgbClr val="FFFF00"/>
                </a:solidFill>
                <a:effectLst/>
                <a:latin typeface="system-ui"/>
              </a:rPr>
              <a:t>曼荼罗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8325DD26-71F0-4F8F-A46B-8F68A3F05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022350"/>
            <a:ext cx="8823960" cy="5699125"/>
          </a:xfrm>
        </p:spPr>
        <p:txBody>
          <a:bodyPr/>
          <a:lstStyle/>
          <a:p>
            <a:pPr lvl="1"/>
            <a:endParaRPr lang="en-US" altLang="zh-CN" dirty="0">
              <a:solidFill>
                <a:schemeClr val="bg1"/>
              </a:solidFill>
            </a:endParaRPr>
          </a:p>
          <a:p>
            <a:pPr marL="914400" lvl="2" indent="0">
              <a:buNone/>
            </a:pPr>
            <a:endParaRPr lang="en-US" altLang="zh-CN" dirty="0">
              <a:solidFill>
                <a:schemeClr val="bg1"/>
              </a:solidFill>
            </a:endParaRPr>
          </a:p>
          <a:p>
            <a:pPr lvl="1"/>
            <a:endParaRPr lang="en-CA" altLang="zh-CN" dirty="0">
              <a:solidFill>
                <a:schemeClr val="bg1"/>
              </a:solidFill>
            </a:endParaRPr>
          </a:p>
          <a:p>
            <a:pPr lvl="1"/>
            <a:endParaRPr lang="en-CA" altLang="zh-CN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altLang="zh-CN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65E85D-9A06-4B86-8E2F-344DBB005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138" y="428624"/>
            <a:ext cx="8229600" cy="598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69106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zh-CN" altLang="en-US" b="0" i="0" dirty="0">
                <a:solidFill>
                  <a:srgbClr val="FFFF00"/>
                </a:solidFill>
                <a:effectLst/>
                <a:latin typeface="system-ui"/>
              </a:rPr>
              <a:t>曼荼罗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8325DD26-71F0-4F8F-A46B-8F68A3F05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022350"/>
            <a:ext cx="8823960" cy="5699125"/>
          </a:xfrm>
        </p:spPr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关于串讲的建议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重点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难点：可以讨论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文档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避免简单重复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endParaRPr lang="en-US" altLang="zh-CN" dirty="0">
              <a:solidFill>
                <a:schemeClr val="bg1"/>
              </a:solidFill>
            </a:endParaRPr>
          </a:p>
          <a:p>
            <a:pPr marL="914400" lvl="2" indent="0">
              <a:buNone/>
            </a:pPr>
            <a:endParaRPr lang="en-US" altLang="zh-CN" dirty="0">
              <a:solidFill>
                <a:schemeClr val="bg1"/>
              </a:solidFill>
            </a:endParaRPr>
          </a:p>
          <a:p>
            <a:pPr lvl="1"/>
            <a:endParaRPr lang="en-CA" altLang="zh-CN" dirty="0">
              <a:solidFill>
                <a:schemeClr val="bg1"/>
              </a:solidFill>
            </a:endParaRPr>
          </a:p>
          <a:p>
            <a:pPr lvl="1"/>
            <a:endParaRPr lang="en-CA" altLang="zh-CN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altLang="zh-C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14645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zh-CN" altLang="en-US" b="0" i="0" dirty="0">
                <a:solidFill>
                  <a:srgbClr val="FFFF00"/>
                </a:solidFill>
                <a:effectLst/>
                <a:latin typeface="system-ui"/>
              </a:rPr>
              <a:t>曼荼罗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8325DD26-71F0-4F8F-A46B-8F68A3F05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022350"/>
            <a:ext cx="8823960" cy="5699125"/>
          </a:xfrm>
        </p:spPr>
        <p:txBody>
          <a:bodyPr/>
          <a:lstStyle/>
          <a:p>
            <a:r>
              <a:rPr lang="zh-CN" altLang="en-US" b="0" i="0" dirty="0">
                <a:solidFill>
                  <a:schemeClr val="bg1"/>
                </a:solidFill>
                <a:effectLst/>
                <a:latin typeface="system-ui"/>
              </a:rPr>
              <a:t>五加行学修说明</a:t>
            </a:r>
            <a:r>
              <a:rPr lang="en-US" altLang="zh-CN" b="0" i="0" dirty="0">
                <a:solidFill>
                  <a:schemeClr val="bg1"/>
                </a:solidFill>
                <a:effectLst/>
                <a:latin typeface="system-ui"/>
              </a:rPr>
              <a:t>——</a:t>
            </a:r>
            <a:r>
              <a:rPr lang="zh-CN" altLang="en-US" b="0" i="0" dirty="0">
                <a:solidFill>
                  <a:schemeClr val="bg1"/>
                </a:solidFill>
                <a:effectLst/>
                <a:latin typeface="system-ui"/>
              </a:rPr>
              <a:t>曼荼罗</a:t>
            </a:r>
          </a:p>
          <a:p>
            <a:pPr marL="0" indent="0">
              <a:buNone/>
            </a:pPr>
            <a:r>
              <a:rPr lang="en-US" altLang="zh-CN" dirty="0">
                <a:solidFill>
                  <a:schemeClr val="bg1"/>
                </a:solidFill>
                <a:hlinkClick r:id="rId2"/>
              </a:rPr>
              <a:t>https://mp.weixin.qq.com/s?__biz=MzI2NTQ1NDcxNg==&amp;mid=2247489155&amp;idx=1&amp;sn=13ffc69d0ce988d0fafbeef2e8a02ce6&amp;scene=19#wechat_redirect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  <a:hlinkClick r:id="rId3"/>
              </a:rPr>
              <a:t>https://www.youtube.com/watch?v=tGyJBWxlFvE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  <a:hlinkClick r:id="rId4"/>
              </a:rPr>
              <a:t>https://www.youtube.com/watch?v=qqhApVMN9xE</a:t>
            </a:r>
            <a:endParaRPr lang="en-US" altLang="zh-CN" dirty="0">
              <a:solidFill>
                <a:schemeClr val="bg1"/>
              </a:solidFill>
            </a:endParaRPr>
          </a:p>
          <a:p>
            <a:endParaRPr lang="en-US" altLang="zh-CN" dirty="0">
              <a:solidFill>
                <a:schemeClr val="bg1"/>
              </a:solidFill>
            </a:endParaRPr>
          </a:p>
          <a:p>
            <a:endParaRPr lang="en-CA" altLang="zh-CN" dirty="0">
              <a:solidFill>
                <a:schemeClr val="bg1"/>
              </a:solidFill>
            </a:endParaRPr>
          </a:p>
          <a:p>
            <a:pPr lvl="1"/>
            <a:endParaRPr lang="en-CA" altLang="zh-CN" dirty="0">
              <a:solidFill>
                <a:schemeClr val="bg1"/>
              </a:solidFill>
            </a:endParaRPr>
          </a:p>
          <a:p>
            <a:pPr lvl="1"/>
            <a:endParaRPr lang="en-CA" altLang="zh-CN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altLang="zh-C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77675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zh-CN" altLang="en-US" b="0" i="0" dirty="0">
                <a:solidFill>
                  <a:srgbClr val="FFFF00"/>
                </a:solidFill>
                <a:effectLst/>
                <a:latin typeface="system-ui"/>
              </a:rPr>
              <a:t>曼荼罗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8325DD26-71F0-4F8F-A46B-8F68A3F05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022350"/>
            <a:ext cx="8823960" cy="5699125"/>
          </a:xfrm>
        </p:spPr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  <a:latin typeface="system-ui"/>
              </a:rPr>
              <a:t>修曼扎的目的</a:t>
            </a:r>
            <a:r>
              <a:rPr lang="en-US" altLang="zh-CN" dirty="0">
                <a:solidFill>
                  <a:schemeClr val="bg1"/>
                </a:solidFill>
                <a:latin typeface="system-ui"/>
              </a:rPr>
              <a:t>--</a:t>
            </a:r>
            <a:r>
              <a:rPr lang="zh-CN" altLang="en-US" dirty="0">
                <a:solidFill>
                  <a:schemeClr val="bg1"/>
                </a:solidFill>
                <a:latin typeface="system-ui"/>
              </a:rPr>
              <a:t>积累福慧资粮</a:t>
            </a:r>
            <a:endParaRPr lang="zh-CN" altLang="en-US" b="0" i="0" dirty="0">
              <a:solidFill>
                <a:schemeClr val="bg1"/>
              </a:solidFill>
              <a:effectLst/>
              <a:latin typeface="system-ui"/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曼扎是整体，全面的供品，包含所有。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莲师说，供一次的曼扎的功德无数大劫都说不完，发愿能成就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需要福报吗？</a:t>
            </a:r>
            <a:endParaRPr lang="en-US" altLang="zh-CN" dirty="0">
              <a:solidFill>
                <a:schemeClr val="bg1"/>
              </a:solidFill>
            </a:endParaRPr>
          </a:p>
          <a:p>
            <a:pPr lvl="2"/>
            <a:r>
              <a:rPr lang="zh-CN" altLang="en-US" dirty="0">
                <a:solidFill>
                  <a:schemeClr val="bg1"/>
                </a:solidFill>
              </a:rPr>
              <a:t>世间发财</a:t>
            </a:r>
            <a:endParaRPr lang="en-US" altLang="zh-CN" dirty="0">
              <a:solidFill>
                <a:schemeClr val="bg1"/>
              </a:solidFill>
            </a:endParaRPr>
          </a:p>
          <a:p>
            <a:pPr lvl="2"/>
            <a:r>
              <a:rPr lang="zh-CN" altLang="en-US" dirty="0">
                <a:solidFill>
                  <a:schemeClr val="bg1"/>
                </a:solidFill>
              </a:rPr>
              <a:t>说话，做事都是造罪，无法证悟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慧资粮</a:t>
            </a:r>
            <a:r>
              <a:rPr lang="en-US" altLang="zh-CN" dirty="0">
                <a:solidFill>
                  <a:schemeClr val="bg1"/>
                </a:solidFill>
              </a:rPr>
              <a:t>vs</a:t>
            </a:r>
            <a:r>
              <a:rPr lang="zh-CN" altLang="en-US" dirty="0">
                <a:solidFill>
                  <a:schemeClr val="bg1"/>
                </a:solidFill>
              </a:rPr>
              <a:t>福资粮</a:t>
            </a:r>
            <a:endParaRPr lang="en-CA" altLang="zh-CN" dirty="0">
              <a:solidFill>
                <a:schemeClr val="bg1"/>
              </a:solidFill>
            </a:endParaRPr>
          </a:p>
          <a:p>
            <a:pPr lvl="1"/>
            <a:endParaRPr lang="en-CA" altLang="zh-CN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altLang="zh-C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58630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zh-CN" altLang="en-US" b="0" i="0" dirty="0">
                <a:solidFill>
                  <a:srgbClr val="FFFF00"/>
                </a:solidFill>
                <a:effectLst/>
                <a:latin typeface="system-ui"/>
              </a:rPr>
              <a:t>曼荼罗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8325DD26-71F0-4F8F-A46B-8F68A3F05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022350"/>
            <a:ext cx="8823960" cy="5699125"/>
          </a:xfrm>
        </p:spPr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  <a:latin typeface="system-ui"/>
              </a:rPr>
              <a:t>修曼扎的目的</a:t>
            </a:r>
            <a:r>
              <a:rPr lang="en-US" altLang="zh-CN" dirty="0">
                <a:solidFill>
                  <a:schemeClr val="bg1"/>
                </a:solidFill>
                <a:latin typeface="system-ui"/>
              </a:rPr>
              <a:t>--</a:t>
            </a:r>
            <a:r>
              <a:rPr lang="zh-CN" altLang="en-US" dirty="0">
                <a:solidFill>
                  <a:schemeClr val="bg1"/>
                </a:solidFill>
                <a:latin typeface="system-ui"/>
              </a:rPr>
              <a:t>积累福慧资粮</a:t>
            </a:r>
            <a:endParaRPr lang="zh-CN" altLang="en-US" b="0" i="0" dirty="0">
              <a:solidFill>
                <a:schemeClr val="bg1"/>
              </a:solidFill>
              <a:effectLst/>
              <a:latin typeface="system-ui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zh-CN" altLang="en-US" dirty="0">
                <a:solidFill>
                  <a:schemeClr val="bg1"/>
                </a:solidFill>
              </a:rPr>
              <a:t>皈依： 佛法僧</a:t>
            </a:r>
            <a:endParaRPr lang="en-US" altLang="zh-CN" dirty="0">
              <a:solidFill>
                <a:schemeClr val="bg1"/>
              </a:solidFill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zh-CN" altLang="en-US" dirty="0">
                <a:solidFill>
                  <a:schemeClr val="bg1"/>
                </a:solidFill>
              </a:rPr>
              <a:t>菩提心：大乘根本</a:t>
            </a:r>
            <a:endParaRPr lang="en-US" altLang="zh-CN" dirty="0">
              <a:solidFill>
                <a:schemeClr val="bg1"/>
              </a:solidFill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zh-CN" altLang="en-US" dirty="0">
                <a:solidFill>
                  <a:schemeClr val="bg1"/>
                </a:solidFill>
              </a:rPr>
              <a:t>金刚萨埵：净障</a:t>
            </a:r>
            <a:endParaRPr lang="en-US" altLang="zh-CN" dirty="0">
              <a:solidFill>
                <a:schemeClr val="bg1"/>
              </a:solidFill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zh-CN" altLang="en-US" dirty="0">
                <a:solidFill>
                  <a:schemeClr val="bg1"/>
                </a:solidFill>
              </a:rPr>
              <a:t>曼扎：集资</a:t>
            </a:r>
            <a:endParaRPr lang="en-US" altLang="zh-CN" dirty="0">
              <a:solidFill>
                <a:schemeClr val="bg1"/>
              </a:solidFill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zh-CN" altLang="en-US" dirty="0">
                <a:solidFill>
                  <a:schemeClr val="bg1"/>
                </a:solidFill>
              </a:rPr>
              <a:t>上师瑜伽 ：加持（证悟） </a:t>
            </a:r>
            <a:endParaRPr lang="en-CA" altLang="zh-CN" dirty="0">
              <a:solidFill>
                <a:schemeClr val="bg1"/>
              </a:solidFill>
            </a:endParaRPr>
          </a:p>
          <a:p>
            <a:pPr lvl="1"/>
            <a:endParaRPr lang="en-CA" altLang="zh-CN" dirty="0">
              <a:solidFill>
                <a:schemeClr val="bg1"/>
              </a:solidFill>
            </a:endParaRPr>
          </a:p>
          <a:p>
            <a:pPr lvl="1"/>
            <a:endParaRPr lang="en-CA" altLang="zh-CN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altLang="zh-C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30767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zh-CN" altLang="en-US" b="0" i="0" dirty="0">
                <a:solidFill>
                  <a:srgbClr val="FFFF00"/>
                </a:solidFill>
                <a:effectLst/>
                <a:latin typeface="system-ui"/>
              </a:rPr>
              <a:t>曼荼罗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8325DD26-71F0-4F8F-A46B-8F68A3F05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022350"/>
            <a:ext cx="8823960" cy="5699125"/>
          </a:xfrm>
        </p:spPr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曼扎盘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基盘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铁围山 </a:t>
            </a:r>
            <a:r>
              <a:rPr lang="en-US" altLang="zh-CN" dirty="0">
                <a:solidFill>
                  <a:schemeClr val="bg1"/>
                </a:solidFill>
              </a:rPr>
              <a:t>X 3</a:t>
            </a: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宝顶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所修和所供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供品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上： 金银珠宝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中：药材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下：粮食</a:t>
            </a:r>
            <a:endParaRPr lang="en-US" altLang="zh-CN" dirty="0">
              <a:solidFill>
                <a:schemeClr val="bg1"/>
              </a:solidFill>
            </a:endParaRPr>
          </a:p>
          <a:p>
            <a:pPr marL="914400" lvl="2" indent="0">
              <a:buNone/>
            </a:pPr>
            <a:endParaRPr lang="en-US" altLang="zh-CN" dirty="0">
              <a:solidFill>
                <a:schemeClr val="bg1"/>
              </a:solidFill>
            </a:endParaRPr>
          </a:p>
          <a:p>
            <a:pPr lvl="1"/>
            <a:endParaRPr lang="en-CA" altLang="zh-CN" dirty="0">
              <a:solidFill>
                <a:schemeClr val="bg1"/>
              </a:solidFill>
            </a:endParaRPr>
          </a:p>
          <a:p>
            <a:pPr lvl="1"/>
            <a:endParaRPr lang="en-CA" altLang="zh-CN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altLang="zh-C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42916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zh-CN" altLang="en-US" b="0" i="0" dirty="0">
                <a:solidFill>
                  <a:srgbClr val="FFFF00"/>
                </a:solidFill>
                <a:effectLst/>
                <a:latin typeface="system-ui"/>
              </a:rPr>
              <a:t>曼荼罗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8325DD26-71F0-4F8F-A46B-8F68A3F05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022350"/>
            <a:ext cx="8823960" cy="5699125"/>
          </a:xfrm>
        </p:spPr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三清净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心清净：发菩提心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对镜清净：供养佛菩萨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物质清净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四要素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曼扎盘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供品，洗干净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香水：洒在供品上；涂在盘上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供桌；</a:t>
            </a:r>
            <a:endParaRPr lang="en-US" altLang="zh-CN" dirty="0">
              <a:solidFill>
                <a:schemeClr val="bg1"/>
              </a:solidFill>
            </a:endParaRPr>
          </a:p>
          <a:p>
            <a:pPr lvl="2"/>
            <a:r>
              <a:rPr lang="zh-CN" altLang="en-US" dirty="0">
                <a:solidFill>
                  <a:schemeClr val="bg1"/>
                </a:solidFill>
              </a:rPr>
              <a:t>上中下三层</a:t>
            </a:r>
            <a:endParaRPr lang="en-US" altLang="zh-CN" dirty="0">
              <a:solidFill>
                <a:schemeClr val="bg1"/>
              </a:solidFill>
            </a:endParaRPr>
          </a:p>
          <a:p>
            <a:pPr lvl="2"/>
            <a:r>
              <a:rPr lang="zh-CN" altLang="en-US" dirty="0">
                <a:solidFill>
                  <a:schemeClr val="bg1"/>
                </a:solidFill>
              </a:rPr>
              <a:t>供佛右，收佛左</a:t>
            </a:r>
            <a:endParaRPr lang="en-US" altLang="zh-CN" dirty="0">
              <a:solidFill>
                <a:schemeClr val="bg1"/>
              </a:solidFill>
            </a:endParaRPr>
          </a:p>
          <a:p>
            <a:pPr marL="914400" lvl="2" indent="0">
              <a:buNone/>
            </a:pPr>
            <a:endParaRPr lang="en-US" altLang="zh-CN" dirty="0">
              <a:solidFill>
                <a:schemeClr val="bg1"/>
              </a:solidFill>
            </a:endParaRPr>
          </a:p>
          <a:p>
            <a:pPr lvl="1"/>
            <a:endParaRPr lang="en-CA" altLang="zh-CN" dirty="0">
              <a:solidFill>
                <a:schemeClr val="bg1"/>
              </a:solidFill>
            </a:endParaRPr>
          </a:p>
          <a:p>
            <a:pPr lvl="1"/>
            <a:endParaRPr lang="en-CA" altLang="zh-CN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altLang="zh-C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15109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zh-CN" altLang="en-US" b="0" i="0" dirty="0">
                <a:solidFill>
                  <a:srgbClr val="FFFF00"/>
                </a:solidFill>
                <a:effectLst/>
                <a:latin typeface="system-ui"/>
              </a:rPr>
              <a:t>曼荼罗</a:t>
            </a:r>
            <a:endParaRPr lang="en-US" altLang="en-US" dirty="0">
              <a:solidFill>
                <a:srgbClr val="FFFF00"/>
              </a:solidFill>
            </a:endParaRPr>
          </a:p>
        </p:txBody>
      </p:sp>
      <p:pic>
        <p:nvPicPr>
          <p:cNvPr id="1026" name="Picture 2" descr="加行的修法-曼荼罗修法——积累资粮之殊胜方便- 慧灯之光">
            <a:extLst>
              <a:ext uri="{FF2B5EF4-FFF2-40B4-BE49-F238E27FC236}">
                <a16:creationId xmlns:a16="http://schemas.microsoft.com/office/drawing/2014/main" id="{217955E2-B4DE-4D87-8B2A-03F29478E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518" y="136525"/>
            <a:ext cx="6430963" cy="659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22300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zh-CN" altLang="en-US" b="0" i="0" dirty="0">
                <a:solidFill>
                  <a:srgbClr val="FFFF00"/>
                </a:solidFill>
                <a:effectLst/>
                <a:latin typeface="system-ui"/>
              </a:rPr>
              <a:t>曼荼罗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8325DD26-71F0-4F8F-A46B-8F68A3F05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022350"/>
            <a:ext cx="8823960" cy="5699125"/>
          </a:xfrm>
        </p:spPr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</a:rPr>
              <a:t>三修法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广：</a:t>
            </a:r>
            <a:r>
              <a:rPr lang="en-US" altLang="zh-CN" dirty="0">
                <a:solidFill>
                  <a:schemeClr val="bg1"/>
                </a:solidFill>
              </a:rPr>
              <a:t>3</a:t>
            </a:r>
            <a:r>
              <a:rPr lang="zh-CN" altLang="en-US" dirty="0">
                <a:solidFill>
                  <a:schemeClr val="bg1"/>
                </a:solidFill>
              </a:rPr>
              <a:t>身 </a:t>
            </a:r>
            <a:r>
              <a:rPr lang="en-US" altLang="zh-CN" dirty="0">
                <a:solidFill>
                  <a:schemeClr val="bg1"/>
                </a:solidFill>
              </a:rPr>
              <a:t>10</a:t>
            </a:r>
            <a:r>
              <a:rPr lang="zh-CN" altLang="en-US" dirty="0">
                <a:solidFill>
                  <a:schemeClr val="bg1"/>
                </a:solidFill>
              </a:rPr>
              <a:t>万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中： </a:t>
            </a:r>
            <a:r>
              <a:rPr lang="en-US" altLang="zh-CN" dirty="0">
                <a:solidFill>
                  <a:schemeClr val="bg1"/>
                </a:solidFill>
              </a:rPr>
              <a:t>3</a:t>
            </a:r>
            <a:r>
              <a:rPr lang="zh-CN" altLang="en-US" dirty="0">
                <a:solidFill>
                  <a:schemeClr val="bg1"/>
                </a:solidFill>
              </a:rPr>
              <a:t>身 </a:t>
            </a:r>
            <a:r>
              <a:rPr lang="en-US" altLang="zh-CN" dirty="0">
                <a:solidFill>
                  <a:schemeClr val="bg1"/>
                </a:solidFill>
              </a:rPr>
              <a:t>3</a:t>
            </a:r>
            <a:r>
              <a:rPr lang="zh-CN" altLang="en-US" dirty="0">
                <a:solidFill>
                  <a:schemeClr val="bg1"/>
                </a:solidFill>
              </a:rPr>
              <a:t>万， </a:t>
            </a:r>
            <a:r>
              <a:rPr lang="en-US" altLang="zh-CN" dirty="0">
                <a:solidFill>
                  <a:schemeClr val="bg1"/>
                </a:solidFill>
              </a:rPr>
              <a:t>7</a:t>
            </a:r>
            <a:r>
              <a:rPr lang="zh-CN" altLang="en-US" dirty="0">
                <a:solidFill>
                  <a:schemeClr val="bg1"/>
                </a:solidFill>
              </a:rPr>
              <a:t>堆 </a:t>
            </a:r>
            <a:r>
              <a:rPr lang="en-US" altLang="zh-CN" dirty="0">
                <a:solidFill>
                  <a:schemeClr val="bg1"/>
                </a:solidFill>
              </a:rPr>
              <a:t>7</a:t>
            </a:r>
            <a:r>
              <a:rPr lang="zh-CN" altLang="en-US" dirty="0">
                <a:solidFill>
                  <a:schemeClr val="bg1"/>
                </a:solidFill>
              </a:rPr>
              <a:t>万 （上师建议）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r>
              <a:rPr lang="zh-CN" altLang="en-US" dirty="0">
                <a:solidFill>
                  <a:schemeClr val="bg1"/>
                </a:solidFill>
              </a:rPr>
              <a:t>略： </a:t>
            </a:r>
            <a:r>
              <a:rPr lang="en-US" altLang="zh-CN" dirty="0">
                <a:solidFill>
                  <a:schemeClr val="bg1"/>
                </a:solidFill>
              </a:rPr>
              <a:t>7 </a:t>
            </a:r>
            <a:r>
              <a:rPr lang="zh-CN" altLang="en-US" dirty="0">
                <a:solidFill>
                  <a:schemeClr val="bg1"/>
                </a:solidFill>
              </a:rPr>
              <a:t>堆 </a:t>
            </a:r>
            <a:r>
              <a:rPr lang="en-US" altLang="zh-CN" dirty="0">
                <a:solidFill>
                  <a:schemeClr val="bg1"/>
                </a:solidFill>
              </a:rPr>
              <a:t>10</a:t>
            </a:r>
            <a:r>
              <a:rPr lang="zh-CN" altLang="en-US" dirty="0">
                <a:solidFill>
                  <a:schemeClr val="bg1"/>
                </a:solidFill>
              </a:rPr>
              <a:t>万</a:t>
            </a:r>
            <a:endParaRPr lang="en-US" altLang="zh-CN" dirty="0">
              <a:solidFill>
                <a:schemeClr val="bg1"/>
              </a:solidFill>
            </a:endParaRPr>
          </a:p>
          <a:p>
            <a:pPr lvl="1"/>
            <a:endParaRPr lang="en-US" altLang="zh-CN" dirty="0">
              <a:solidFill>
                <a:schemeClr val="bg1"/>
              </a:solidFill>
            </a:endParaRPr>
          </a:p>
          <a:p>
            <a:pPr marL="914400" lvl="2" indent="0">
              <a:buNone/>
            </a:pPr>
            <a:endParaRPr lang="en-US" altLang="zh-CN" dirty="0">
              <a:solidFill>
                <a:schemeClr val="bg1"/>
              </a:solidFill>
            </a:endParaRPr>
          </a:p>
          <a:p>
            <a:pPr lvl="1"/>
            <a:endParaRPr lang="en-CA" altLang="zh-CN" dirty="0">
              <a:solidFill>
                <a:schemeClr val="bg1"/>
              </a:solidFill>
            </a:endParaRPr>
          </a:p>
          <a:p>
            <a:pPr lvl="1"/>
            <a:endParaRPr lang="en-CA" altLang="zh-CN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altLang="zh-C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52993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F09EE437-F25D-40C2-8C95-B0AFAED802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138" y="136525"/>
            <a:ext cx="8229600" cy="885825"/>
          </a:xfrm>
        </p:spPr>
        <p:txBody>
          <a:bodyPr/>
          <a:lstStyle/>
          <a:p>
            <a:r>
              <a:rPr lang="zh-CN" altLang="en-US" b="0" i="0" dirty="0">
                <a:solidFill>
                  <a:srgbClr val="FFFF00"/>
                </a:solidFill>
                <a:effectLst/>
                <a:latin typeface="system-ui"/>
              </a:rPr>
              <a:t>曼荼罗</a:t>
            </a:r>
            <a:endParaRPr lang="en-US" altLang="en-US" dirty="0">
              <a:solidFill>
                <a:srgbClr val="FFFF00"/>
              </a:solidFill>
            </a:endParaRP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8325DD26-71F0-4F8F-A46B-8F68A3F0591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" y="1022350"/>
            <a:ext cx="8823960" cy="5699125"/>
          </a:xfrm>
        </p:spPr>
        <p:txBody>
          <a:bodyPr/>
          <a:lstStyle/>
          <a:p>
            <a:pPr lvl="1"/>
            <a:endParaRPr lang="en-US" altLang="zh-CN" dirty="0">
              <a:solidFill>
                <a:schemeClr val="bg1"/>
              </a:solidFill>
            </a:endParaRPr>
          </a:p>
          <a:p>
            <a:pPr marL="914400" lvl="2" indent="0">
              <a:buNone/>
            </a:pPr>
            <a:endParaRPr lang="en-US" altLang="zh-CN" dirty="0">
              <a:solidFill>
                <a:schemeClr val="bg1"/>
              </a:solidFill>
            </a:endParaRPr>
          </a:p>
          <a:p>
            <a:pPr lvl="1"/>
            <a:endParaRPr lang="en-CA" altLang="zh-CN" dirty="0">
              <a:solidFill>
                <a:schemeClr val="bg1"/>
              </a:solidFill>
            </a:endParaRPr>
          </a:p>
          <a:p>
            <a:pPr lvl="1"/>
            <a:endParaRPr lang="en-CA" altLang="zh-CN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altLang="zh-CN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70D78C-B5BE-4ED2-8BE8-FD3BB48CB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500" y="0"/>
            <a:ext cx="4740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5284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A547AABC637B4FA1640CE615A86C9A" ma:contentTypeVersion="12" ma:contentTypeDescription="Create a new document." ma:contentTypeScope="" ma:versionID="332ccb8abec81537ee0b8e35aa2cc1c7">
  <xsd:schema xmlns:xsd="http://www.w3.org/2001/XMLSchema" xmlns:xs="http://www.w3.org/2001/XMLSchema" xmlns:p="http://schemas.microsoft.com/office/2006/metadata/properties" xmlns:ns1="http://schemas.microsoft.com/sharepoint/v3" xmlns:ns3="020d01c4-fc07-4183-a8df-06670c449349" targetNamespace="http://schemas.microsoft.com/office/2006/metadata/properties" ma:root="true" ma:fieldsID="b86d4cc228ad2fc397a7c15da41818c0" ns1:_="" ns3:_="">
    <xsd:import namespace="http://schemas.microsoft.com/sharepoint/v3"/>
    <xsd:import namespace="020d01c4-fc07-4183-a8df-06670c449349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0d01c4-fc07-4183-a8df-06670c4493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2A4E952-37DC-4D01-981B-BD08968E20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B58265-9292-44B4-8D61-9B2F22ECD7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20d01c4-fc07-4183-a8df-06670c4493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ABCB26C-D5FE-4562-BD82-22F65A7E9807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sharepoint/v3"/>
    <ds:schemaRef ds:uri="020d01c4-fc07-4183-a8df-06670c44934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6089</TotalTime>
  <Pages>0</Pages>
  <Words>435</Words>
  <Characters>0</Characters>
  <Application>Microsoft Office PowerPoint</Application>
  <DocSecurity>0</DocSecurity>
  <PresentationFormat>On-screen Show (4:3)</PresentationFormat>
  <Lines>0</Lines>
  <Paragraphs>107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system-ui</vt:lpstr>
      <vt:lpstr>Arial</vt:lpstr>
      <vt:lpstr>Calibri</vt:lpstr>
      <vt:lpstr>Office Theme</vt:lpstr>
      <vt:lpstr>1_Office Theme</vt:lpstr>
      <vt:lpstr>曼荼罗</vt:lpstr>
      <vt:lpstr>曼荼罗</vt:lpstr>
      <vt:lpstr>曼荼罗</vt:lpstr>
      <vt:lpstr>曼荼罗</vt:lpstr>
      <vt:lpstr>曼荼罗</vt:lpstr>
      <vt:lpstr>曼荼罗</vt:lpstr>
      <vt:lpstr>曼荼罗</vt:lpstr>
      <vt:lpstr>曼荼罗</vt:lpstr>
      <vt:lpstr>曼荼罗</vt:lpstr>
      <vt:lpstr>曼荼罗</vt:lpstr>
      <vt:lpstr>曼荼罗</vt:lpstr>
      <vt:lpstr>曼荼罗</vt:lpstr>
      <vt:lpstr>曼荼罗</vt:lpstr>
      <vt:lpstr>曼荼罗</vt:lpstr>
      <vt:lpstr>曼荼罗</vt:lpstr>
      <vt:lpstr>曼荼罗</vt:lpstr>
      <vt:lpstr>曼荼罗</vt:lpstr>
      <vt:lpstr>曼荼罗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Henry Chen</dc:creator>
  <cp:lastModifiedBy>Henry Chen</cp:lastModifiedBy>
  <cp:revision>431</cp:revision>
  <dcterms:created xsi:type="dcterms:W3CDTF">2017-03-28T04:55:03Z</dcterms:created>
  <dcterms:modified xsi:type="dcterms:W3CDTF">2022-06-22T03:07:43Z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1033-10.2.0.5871</vt:lpwstr>
  </property>
  <property fmtid="{D5CDD505-2E9C-101B-9397-08002B2CF9AE}" pid="3" name="ContentTypeId">
    <vt:lpwstr>0x0101002FA547AABC637B4FA1640CE615A86C9A</vt:lpwstr>
  </property>
</Properties>
</file>