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94" r:id="rId3"/>
    <p:sldId id="267" r:id="rId4"/>
    <p:sldId id="268" r:id="rId5"/>
    <p:sldId id="295" r:id="rId6"/>
    <p:sldId id="316" r:id="rId7"/>
    <p:sldId id="317" r:id="rId8"/>
    <p:sldId id="318" r:id="rId9"/>
    <p:sldId id="28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 oscar" userId="b8ef3d42af06e089" providerId="LiveId" clId="{84D8A03F-0BBB-4EDB-9E9C-74396EC460FE}"/>
    <pc:docChg chg="undo custSel addSld delSld modSld">
      <pc:chgData name="che oscar" userId="b8ef3d42af06e089" providerId="LiveId" clId="{84D8A03F-0BBB-4EDB-9E9C-74396EC460FE}" dt="2022-05-23T23:57:34.062" v="3013" actId="20577"/>
      <pc:docMkLst>
        <pc:docMk/>
      </pc:docMkLst>
      <pc:sldChg chg="modSp add mod">
        <pc:chgData name="che oscar" userId="b8ef3d42af06e089" providerId="LiveId" clId="{84D8A03F-0BBB-4EDB-9E9C-74396EC460FE}" dt="2022-05-23T06:19:13.960" v="5" actId="20577"/>
        <pc:sldMkLst>
          <pc:docMk/>
          <pc:sldMk cId="1595567822" sldId="267"/>
        </pc:sldMkLst>
        <pc:spChg chg="mod">
          <ac:chgData name="che oscar" userId="b8ef3d42af06e089" providerId="LiveId" clId="{84D8A03F-0BBB-4EDB-9E9C-74396EC460FE}" dt="2022-05-23T06:19:13.960" v="5" actId="20577"/>
          <ac:spMkLst>
            <pc:docMk/>
            <pc:sldMk cId="1595567822" sldId="267"/>
            <ac:spMk id="2" creationId="{2564E95A-DDF2-0FEA-BCA4-0E0345CC5007}"/>
          </ac:spMkLst>
        </pc:spChg>
      </pc:sldChg>
      <pc:sldChg chg="modSp add mod">
        <pc:chgData name="che oscar" userId="b8ef3d42af06e089" providerId="LiveId" clId="{84D8A03F-0BBB-4EDB-9E9C-74396EC460FE}" dt="2022-05-23T06:19:07.477" v="2" actId="27636"/>
        <pc:sldMkLst>
          <pc:docMk/>
          <pc:sldMk cId="712173754" sldId="268"/>
        </pc:sldMkLst>
        <pc:spChg chg="mod">
          <ac:chgData name="che oscar" userId="b8ef3d42af06e089" providerId="LiveId" clId="{84D8A03F-0BBB-4EDB-9E9C-74396EC460FE}" dt="2022-05-23T06:19:07.477" v="2" actId="27636"/>
          <ac:spMkLst>
            <pc:docMk/>
            <pc:sldMk cId="712173754" sldId="268"/>
            <ac:spMk id="3" creationId="{5FA549B9-C033-116C-4186-11FB54265560}"/>
          </ac:spMkLst>
        </pc:spChg>
      </pc:sldChg>
      <pc:sldChg chg="modSp mod">
        <pc:chgData name="che oscar" userId="b8ef3d42af06e089" providerId="LiveId" clId="{84D8A03F-0BBB-4EDB-9E9C-74396EC460FE}" dt="2022-05-23T23:57:34.062" v="3013" actId="20577"/>
        <pc:sldMkLst>
          <pc:docMk/>
          <pc:sldMk cId="278844709" sldId="286"/>
        </pc:sldMkLst>
        <pc:spChg chg="mod">
          <ac:chgData name="che oscar" userId="b8ef3d42af06e089" providerId="LiveId" clId="{84D8A03F-0BBB-4EDB-9E9C-74396EC460FE}" dt="2022-05-23T23:57:34.062" v="3013" actId="20577"/>
          <ac:spMkLst>
            <pc:docMk/>
            <pc:sldMk cId="278844709" sldId="286"/>
            <ac:spMk id="3" creationId="{DDAC3B9C-48E7-4A4A-9CFF-44674130DA00}"/>
          </ac:spMkLst>
        </pc:spChg>
      </pc:sldChg>
      <pc:sldChg chg="modSp mod">
        <pc:chgData name="che oscar" userId="b8ef3d42af06e089" providerId="LiveId" clId="{84D8A03F-0BBB-4EDB-9E9C-74396EC460FE}" dt="2022-05-23T06:33:20.156" v="501"/>
        <pc:sldMkLst>
          <pc:docMk/>
          <pc:sldMk cId="1950499535" sldId="295"/>
        </pc:sldMkLst>
        <pc:spChg chg="mod">
          <ac:chgData name="che oscar" userId="b8ef3d42af06e089" providerId="LiveId" clId="{84D8A03F-0BBB-4EDB-9E9C-74396EC460FE}" dt="2022-05-23T06:23:51.542" v="48"/>
          <ac:spMkLst>
            <pc:docMk/>
            <pc:sldMk cId="1950499535" sldId="295"/>
            <ac:spMk id="2" creationId="{F1CC5D89-EBDF-434D-A702-A549868C08C7}"/>
          </ac:spMkLst>
        </pc:spChg>
        <pc:spChg chg="mod">
          <ac:chgData name="che oscar" userId="b8ef3d42af06e089" providerId="LiveId" clId="{84D8A03F-0BBB-4EDB-9E9C-74396EC460FE}" dt="2022-05-23T06:33:20.156" v="501"/>
          <ac:spMkLst>
            <pc:docMk/>
            <pc:sldMk cId="1950499535" sldId="295"/>
            <ac:spMk id="3" creationId="{DDAC3B9C-48E7-4A4A-9CFF-44674130DA00}"/>
          </ac:spMkLst>
        </pc:spChg>
      </pc:sldChg>
      <pc:sldChg chg="del">
        <pc:chgData name="che oscar" userId="b8ef3d42af06e089" providerId="LiveId" clId="{84D8A03F-0BBB-4EDB-9E9C-74396EC460FE}" dt="2022-05-23T07:33:25.387" v="1820" actId="2696"/>
        <pc:sldMkLst>
          <pc:docMk/>
          <pc:sldMk cId="666236280" sldId="310"/>
        </pc:sldMkLst>
      </pc:sldChg>
      <pc:sldChg chg="del">
        <pc:chgData name="che oscar" userId="b8ef3d42af06e089" providerId="LiveId" clId="{84D8A03F-0BBB-4EDB-9E9C-74396EC460FE}" dt="2022-05-23T07:33:25.387" v="1820" actId="2696"/>
        <pc:sldMkLst>
          <pc:docMk/>
          <pc:sldMk cId="2302095556" sldId="311"/>
        </pc:sldMkLst>
      </pc:sldChg>
      <pc:sldChg chg="del">
        <pc:chgData name="che oscar" userId="b8ef3d42af06e089" providerId="LiveId" clId="{84D8A03F-0BBB-4EDB-9E9C-74396EC460FE}" dt="2022-05-23T07:33:25.387" v="1820" actId="2696"/>
        <pc:sldMkLst>
          <pc:docMk/>
          <pc:sldMk cId="3922642599" sldId="312"/>
        </pc:sldMkLst>
      </pc:sldChg>
      <pc:sldChg chg="del">
        <pc:chgData name="che oscar" userId="b8ef3d42af06e089" providerId="LiveId" clId="{84D8A03F-0BBB-4EDB-9E9C-74396EC460FE}" dt="2022-05-23T07:33:25.387" v="1820" actId="2696"/>
        <pc:sldMkLst>
          <pc:docMk/>
          <pc:sldMk cId="4228129151" sldId="313"/>
        </pc:sldMkLst>
      </pc:sldChg>
      <pc:sldChg chg="del">
        <pc:chgData name="che oscar" userId="b8ef3d42af06e089" providerId="LiveId" clId="{84D8A03F-0BBB-4EDB-9E9C-74396EC460FE}" dt="2022-05-23T07:33:25.387" v="1820" actId="2696"/>
        <pc:sldMkLst>
          <pc:docMk/>
          <pc:sldMk cId="678182210" sldId="314"/>
        </pc:sldMkLst>
      </pc:sldChg>
      <pc:sldChg chg="del">
        <pc:chgData name="che oscar" userId="b8ef3d42af06e089" providerId="LiveId" clId="{84D8A03F-0BBB-4EDB-9E9C-74396EC460FE}" dt="2022-05-23T07:33:25.387" v="1820" actId="2696"/>
        <pc:sldMkLst>
          <pc:docMk/>
          <pc:sldMk cId="36604259" sldId="315"/>
        </pc:sldMkLst>
      </pc:sldChg>
      <pc:sldChg chg="modSp add mod">
        <pc:chgData name="che oscar" userId="b8ef3d42af06e089" providerId="LiveId" clId="{84D8A03F-0BBB-4EDB-9E9C-74396EC460FE}" dt="2022-05-23T08:17:07.744" v="2171" actId="20577"/>
        <pc:sldMkLst>
          <pc:docMk/>
          <pc:sldMk cId="193853951" sldId="316"/>
        </pc:sldMkLst>
        <pc:spChg chg="mod">
          <ac:chgData name="che oscar" userId="b8ef3d42af06e089" providerId="LiveId" clId="{84D8A03F-0BBB-4EDB-9E9C-74396EC460FE}" dt="2022-05-23T07:01:38.059" v="529"/>
          <ac:spMkLst>
            <pc:docMk/>
            <pc:sldMk cId="193853951" sldId="316"/>
            <ac:spMk id="2" creationId="{F1CC5D89-EBDF-434D-A702-A549868C08C7}"/>
          </ac:spMkLst>
        </pc:spChg>
        <pc:spChg chg="mod">
          <ac:chgData name="che oscar" userId="b8ef3d42af06e089" providerId="LiveId" clId="{84D8A03F-0BBB-4EDB-9E9C-74396EC460FE}" dt="2022-05-23T08:17:07.744" v="2171" actId="20577"/>
          <ac:spMkLst>
            <pc:docMk/>
            <pc:sldMk cId="193853951" sldId="316"/>
            <ac:spMk id="3" creationId="{DDAC3B9C-48E7-4A4A-9CFF-44674130DA00}"/>
          </ac:spMkLst>
        </pc:spChg>
      </pc:sldChg>
      <pc:sldChg chg="modSp add mod">
        <pc:chgData name="che oscar" userId="b8ef3d42af06e089" providerId="LiveId" clId="{84D8A03F-0BBB-4EDB-9E9C-74396EC460FE}" dt="2022-05-23T07:30:53.226" v="1818"/>
        <pc:sldMkLst>
          <pc:docMk/>
          <pc:sldMk cId="4223459478" sldId="317"/>
        </pc:sldMkLst>
        <pc:spChg chg="mod">
          <ac:chgData name="che oscar" userId="b8ef3d42af06e089" providerId="LiveId" clId="{84D8A03F-0BBB-4EDB-9E9C-74396EC460FE}" dt="2022-05-23T07:19:29.989" v="1356"/>
          <ac:spMkLst>
            <pc:docMk/>
            <pc:sldMk cId="4223459478" sldId="317"/>
            <ac:spMk id="2" creationId="{F1CC5D89-EBDF-434D-A702-A549868C08C7}"/>
          </ac:spMkLst>
        </pc:spChg>
        <pc:spChg chg="mod">
          <ac:chgData name="che oscar" userId="b8ef3d42af06e089" providerId="LiveId" clId="{84D8A03F-0BBB-4EDB-9E9C-74396EC460FE}" dt="2022-05-23T07:30:53.226" v="1818"/>
          <ac:spMkLst>
            <pc:docMk/>
            <pc:sldMk cId="4223459478" sldId="317"/>
            <ac:spMk id="3" creationId="{DDAC3B9C-48E7-4A4A-9CFF-44674130DA00}"/>
          </ac:spMkLst>
        </pc:spChg>
      </pc:sldChg>
      <pc:sldChg chg="modSp add mod">
        <pc:chgData name="che oscar" userId="b8ef3d42af06e089" providerId="LiveId" clId="{84D8A03F-0BBB-4EDB-9E9C-74396EC460FE}" dt="2022-05-23T08:27:47.357" v="2784"/>
        <pc:sldMkLst>
          <pc:docMk/>
          <pc:sldMk cId="2509684318" sldId="318"/>
        </pc:sldMkLst>
        <pc:spChg chg="mod">
          <ac:chgData name="che oscar" userId="b8ef3d42af06e089" providerId="LiveId" clId="{84D8A03F-0BBB-4EDB-9E9C-74396EC460FE}" dt="2022-05-23T08:27:04.578" v="2771"/>
          <ac:spMkLst>
            <pc:docMk/>
            <pc:sldMk cId="2509684318" sldId="318"/>
            <ac:spMk id="2" creationId="{F1CC5D89-EBDF-434D-A702-A549868C08C7}"/>
          </ac:spMkLst>
        </pc:spChg>
        <pc:spChg chg="mod">
          <ac:chgData name="che oscar" userId="b8ef3d42af06e089" providerId="LiveId" clId="{84D8A03F-0BBB-4EDB-9E9C-74396EC460FE}" dt="2022-05-23T08:27:47.357" v="2784"/>
          <ac:spMkLst>
            <pc:docMk/>
            <pc:sldMk cId="2509684318" sldId="318"/>
            <ac:spMk id="3" creationId="{DDAC3B9C-48E7-4A4A-9CFF-44674130DA00}"/>
          </ac:spMkLst>
        </pc:spChg>
      </pc:sldChg>
      <pc:sldChg chg="add del">
        <pc:chgData name="che oscar" userId="b8ef3d42af06e089" providerId="LiveId" clId="{84D8A03F-0BBB-4EDB-9E9C-74396EC460FE}" dt="2022-05-23T07:17:14.752" v="1308" actId="2696"/>
        <pc:sldMkLst>
          <pc:docMk/>
          <pc:sldMk cId="4209422874" sldId="31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E1C0C-2505-4E06-8CEB-0B29B9683A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08EE83-7C8F-4902-9DCA-0C532863C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88FB8-1F9E-465D-BE7D-6F8E2C20A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2022-05-23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BC04E1-23CF-4DBF-989B-383BC3AD9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DD19B-7B60-4330-BC31-49C03D197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5730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150C2-2F02-405B-A7C2-0C12E8FE0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E47923-403A-46D6-9407-3DCF811D35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F1D08-9407-425D-8FD4-41F19627F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2022-05-23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1C062-05E9-4F52-B4B6-B1AE97971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4AFAD-C62C-40DC-8DE0-B7DC82EB9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6462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567D6A-00CF-41DE-86D2-64753B5E9A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18DD43-6A14-42E2-898D-4B0345F9D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92F9E-BB8A-4275-AA51-599617A57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2022-05-23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F0343-F1E0-4D8E-BBDC-4B828AC5D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08590-DFE0-428D-A594-48C33E74F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3991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33418-0510-4C8A-A461-649EB7CAA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D0FE1-4915-422C-95EE-D96485917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A4441A-4564-433D-B599-1B2561933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2022-05-23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23DA0-9A6B-43CB-AE7A-B76061C6A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41F4E-13ED-4C9F-B2D4-CD69F67C1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3825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48204-2017-41CD-88E9-EFFA0BE99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C558FE-0F4D-4F6A-A56A-EB3BD7226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F1C01A-1E38-424D-92F9-879BC4D5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2022-05-23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E11C3-57CD-4CC3-AE47-F71148FEB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99CF7-78C5-4051-8A03-E4EF542F5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3138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6D0D7-6D15-4C16-A664-7B17C92B9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BA359-9F64-4ED4-823F-6605D59569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967E5A-7655-4E7F-A66E-F0265DBA7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DFA00-DF2E-41A8-9701-68A36B512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2022-05-23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D77F67-5709-4403-B0BD-CE25CACAB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12471B-D7DE-4D8D-AC6F-0416AC49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61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3523-9ECF-4096-9FF1-4D83BFEDF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6A9BFF-FDB5-4028-9B4F-328FE11DF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CCB134-5702-478C-8EF1-7B7C81BCD3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830946-4BEA-476B-BF2A-D70DF8E4BC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4FA07C-68A2-40DA-8A49-827AED0FF8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CE84C7-E73E-4E3D-B807-316B7E88C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2022-05-23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459075-3965-4C54-8422-C1FD010DF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E2D697-97CD-4351-831C-C5A73FDD2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0707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DAC90-21FD-4DA9-8456-ECC9E2BC4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7644DF-CD6B-45EE-AF93-A6D167B97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2022-05-23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FC31BC-8DC2-4809-BEE3-060962737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5861DB-715F-46B0-88A8-DDA15C07E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327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6CD2A9-9E87-461E-9D8D-55B89870C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2022-05-23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FB24F2-0037-4B1B-B273-105D70354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737EB3-9581-44F6-B0B7-F2D0C7FCD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228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E0E60-3F5A-413E-A86D-6F7E0E3E1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15355-1408-4ACC-8F33-8808B68A2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0F1E54-21B2-4EC6-B035-CDCF77557D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587498-6B0A-4296-8358-F470E9929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2022-05-23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ECE2B-4337-4081-A211-717125022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718C1-5783-4B4B-8492-774904474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027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2230F-3D79-41BD-B2EA-77D2338D6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20E4B3-7ED1-4083-AD41-E5FCDAA303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CC2B58-3982-4102-BFDC-9A5A136D7C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731B7D-F9C8-4767-AC39-D0AC77995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2022-05-23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CEBFC4-8861-4800-B108-DFE60BB34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F0BD91-7FFD-451F-910A-2E99BF351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7969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BACC74-02D6-497C-B7D0-5A570E50C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EEC73-D859-44CA-935D-B3B5CCB02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E0E61-4839-447B-AFE5-C4B335E94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A80DF-955A-4336-AEF3-2DB548B185AF}" type="datetimeFigureOut">
              <a:rPr lang="en-CA" smtClean="0"/>
              <a:t>2022-05-23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7A908-E439-4E76-877A-986B56E3CF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C6467E-AFC7-44E2-8240-0500C0C403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744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1FF37-BC14-4DDC-BDB5-AD0C1027A2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>
            <a:normAutofit/>
          </a:bodyPr>
          <a:lstStyle/>
          <a:p>
            <a:r>
              <a:rPr lang="zh-CN" altLang="en-US" dirty="0"/>
              <a:t>皈依</a:t>
            </a:r>
            <a:r>
              <a:rPr lang="en-US" altLang="zh-CN" dirty="0"/>
              <a:t>1</a:t>
            </a:r>
            <a:r>
              <a:rPr lang="zh-CN" altLang="en-US" dirty="0"/>
              <a:t>（</a:t>
            </a:r>
            <a:r>
              <a:rPr lang="en-US" altLang="zh-CN" dirty="0"/>
              <a:t>2/2</a:t>
            </a:r>
            <a:r>
              <a:rPr lang="zh-CN" altLang="en-US" dirty="0"/>
              <a:t>）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04950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5D89-EBDF-434D-A702-A549868C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发菩提心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/>
              <a:t>我们为了利益天下所有的众生，下定决心成佛</a:t>
            </a:r>
            <a:endParaRPr lang="en-CA" altLang="zh-CN" sz="2400" dirty="0"/>
          </a:p>
          <a:p>
            <a:r>
              <a:rPr lang="zh-CN" altLang="en-US" sz="2400" dirty="0"/>
              <a:t>为了成佛我们如理如法的共修</a:t>
            </a:r>
            <a:endParaRPr lang="en-CA" altLang="zh-CN" sz="2400" dirty="0"/>
          </a:p>
        </p:txBody>
      </p:sp>
    </p:spTree>
    <p:extLst>
      <p:ext uri="{BB962C8B-B14F-4D97-AF65-F5344CB8AC3E}">
        <p14:creationId xmlns:p14="http://schemas.microsoft.com/office/powerpoint/2010/main" val="3803302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4E95A-DDF2-0FEA-BCA4-0E0345CC5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信心分四種</a:t>
            </a:r>
            <a:endParaRPr lang="en-US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00AB8-BFCC-60DD-FD99-80188E3E8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5001"/>
            <a:ext cx="8915400" cy="4673220"/>
          </a:xfrm>
        </p:spPr>
        <p:txBody>
          <a:bodyPr>
            <a:normAutofit/>
          </a:bodyPr>
          <a:lstStyle/>
          <a:p>
            <a:r>
              <a:rPr lang="en-CA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(1)</a:t>
            </a:r>
            <a:r>
              <a:rPr lang="en-US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TW" altLang="en-US" sz="2400" b="1" dirty="0">
                <a:latin typeface="KaiTi" panose="02010609060101010101" pitchFamily="49" charset="-122"/>
                <a:ea typeface="KaiTi" panose="02010609060101010101" pitchFamily="49" charset="-122"/>
              </a:rPr>
              <a:t>清淨信：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我們看到了三寶，心裡特別的開心，蓮花生大士師說過這個信心就是像小孩看到母親一樣。除了這種信任以外，還有就是一種情感，特別開心。看到佛像、佛塔時就感覺到很溫暖很開心。當我們看到聽到佛、上師、三寶，所有這些世俗的不清淨的東西全部消失，心裡產生非常歡喜的心。</a:t>
            </a:r>
            <a:endParaRPr lang="en-CA" altLang="zh-TW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CA" sz="2200" dirty="0">
                <a:latin typeface="KaiTi" panose="02010609060101010101" pitchFamily="49" charset="-122"/>
                <a:ea typeface="KaiTi" panose="02010609060101010101" pitchFamily="49" charset="-122"/>
              </a:rPr>
              <a:t>(2) </a:t>
            </a:r>
            <a:r>
              <a:rPr lang="zh-TW" altLang="en-US" sz="2400" b="1" dirty="0">
                <a:latin typeface="KaiTi" panose="02010609060101010101" pitchFamily="49" charset="-122"/>
                <a:ea typeface="KaiTi" panose="02010609060101010101" pitchFamily="49" charset="-122"/>
              </a:rPr>
              <a:t>欲樂信：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我們聽到這個佛法裡的境界，像菩提心、證悟空性，我們就覺得非常殊勝，非常的好，所以我也一定要這樣子做到。下定決心我一定要去做，這個想法就是追逐的心。相信這是對的，是好的，所以我也想去做這件事情。</a:t>
            </a:r>
            <a:endParaRPr lang="en-CA" altLang="zh-TW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CA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(3)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TW" altLang="en-US" sz="2400" b="1" dirty="0">
                <a:latin typeface="KaiTi" panose="02010609060101010101" pitchFamily="49" charset="-122"/>
                <a:ea typeface="KaiTi" panose="02010609060101010101" pitchFamily="49" charset="-122"/>
              </a:rPr>
              <a:t>勝解信：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堅定不移地，特別的相信。平時我們講的信任、信賴就是勝解信。</a:t>
            </a: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/>
          </a:p>
          <a:p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567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549B9-C033-116C-4186-11FB54265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9869" y="736978"/>
            <a:ext cx="9894627" cy="6121021"/>
          </a:xfrm>
        </p:spPr>
        <p:txBody>
          <a:bodyPr>
            <a:normAutofit fontScale="92500"/>
          </a:bodyPr>
          <a:lstStyle/>
          <a:p>
            <a:r>
              <a:rPr lang="en-CA" sz="2200" dirty="0">
                <a:latin typeface="KaiTi" panose="02010609060101010101" pitchFamily="49" charset="-122"/>
                <a:ea typeface="KaiTi" panose="02010609060101010101" pitchFamily="49" charset="-122"/>
              </a:rPr>
              <a:t>(4)</a:t>
            </a:r>
            <a:r>
              <a:rPr 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TW" altLang="en-US" sz="2600" b="1" dirty="0">
                <a:latin typeface="KaiTi" panose="02010609060101010101" pitchFamily="49" charset="-122"/>
                <a:ea typeface="KaiTi" panose="02010609060101010101" pitchFamily="49" charset="-122"/>
              </a:rPr>
              <a:t>不退轉信：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現在有一個堅定不移的信心，一輩子都不退轉，不管遇到任何問題這種信心是不退轉。這種信心是凡夫我們這種普通人也可以有，絕對地不退轉，從大乘佛教的角度講是一地菩薩以上的所有的都是不退轉，永遠不退轉。還未到一地菩薩，菩提心出離心等是相對來說是不退轉，但是不是絕對的，如果有其他強大的原因的話，也會退轉。相對來說，我們通過聞思修獲得的信心是不會退轉。</a:t>
            </a:r>
            <a:endParaRPr lang="en-CA" altLang="zh-TW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這四個信心非常重要。首先我們要學佛的話，首先要考慮這些最基礎最基本的做好了沒，這些條件還不具備的話，先去把這些問題上下功夫，還不要忙去修更高的法。如果最基本的這些都沒有做好，去修其他的，根本是沒有用的。</a:t>
            </a: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對修行人來說，修信心是非常非常關鍵的。如果信心不足，就沒有辦法修，沒有辦法學。</a:t>
            </a:r>
            <a:endParaRPr lang="en-CA" altLang="zh-TW" sz="22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首先對佛法、對三寶要建立起信心。有了信心以後，我們就僅僅是這個信心，很多時候只靠這個信心也可以得到加持。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開悟要靠上師三寶加持，加持要靠我們的信心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，這是因果。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開悟要靠加持，加持要靠我們自己的信心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。沒有信心就得不到加持。</a:t>
            </a: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通過文字上的學習只能達到讓我們擁有一些比較好的理解。可以讓我們的知識更加豐富，可以讓我們學到一些佛教知識。聞思最終無法讓我們証悟。</a:t>
            </a:r>
            <a:endParaRPr lang="en-CA" altLang="zh-TW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走到這階段時需要幾個方面的力量：一個是自己積累福報的力量，修曼札羅、修金剛薩埵懺悔，然後就需要上師的加持，通過上師瑜珈得到加持。這些都是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建立在信心這個基礎上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12173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5D89-EBDF-434D-A702-A549868C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开悟需要上师的加持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/>
              <a:t>闻思可以消除我们错误的观点（常见、我执），也是产生信心的基础</a:t>
            </a:r>
            <a:endParaRPr lang="en-CA" altLang="zh-CN" sz="2400" dirty="0"/>
          </a:p>
          <a:p>
            <a:r>
              <a:rPr lang="zh-CN" altLang="en-US" sz="2400" dirty="0"/>
              <a:t>然而到了要证悟的时候，闻思是没有用的（语言无法准确表达）</a:t>
            </a:r>
            <a:endParaRPr lang="en-CA" altLang="zh-CN" sz="2400" dirty="0"/>
          </a:p>
          <a:p>
            <a:r>
              <a:rPr lang="zh-CN" altLang="en-US" sz="2400" dirty="0"/>
              <a:t>证悟需要上师的加持（修上师瑜伽），忏悔（修金刚萨埵），福报（修曼扎罗）</a:t>
            </a:r>
            <a:endParaRPr lang="en-CA" altLang="zh-CN" sz="2400" dirty="0"/>
          </a:p>
        </p:txBody>
      </p:sp>
    </p:spTree>
    <p:extLst>
      <p:ext uri="{BB962C8B-B14F-4D97-AF65-F5344CB8AC3E}">
        <p14:creationId xmlns:p14="http://schemas.microsoft.com/office/powerpoint/2010/main" val="1950499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5D89-EBDF-434D-A702-A549868C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修皈依的核心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/>
              <a:t>观想是修皈依的一部分，但不是重点</a:t>
            </a:r>
            <a:endParaRPr lang="en-CA" altLang="zh-CN" sz="2400" dirty="0"/>
          </a:p>
          <a:p>
            <a:r>
              <a:rPr lang="zh-CN" altLang="en-US" sz="2400" dirty="0"/>
              <a:t>修皈依的核心</a:t>
            </a:r>
            <a:r>
              <a:rPr lang="en-US" altLang="zh-CN" sz="2400" dirty="0"/>
              <a:t>/</a:t>
            </a:r>
            <a:r>
              <a:rPr lang="zh-CN" altLang="en-US" sz="2400" dirty="0"/>
              <a:t>重点是投靠和投奔佛法僧</a:t>
            </a:r>
            <a:endParaRPr lang="en-CA" altLang="zh-CN" sz="2400" dirty="0"/>
          </a:p>
          <a:p>
            <a:pPr lvl="1"/>
            <a:r>
              <a:rPr lang="zh-CN" altLang="en-US" sz="2000" dirty="0"/>
              <a:t>通过修四加行，我们知道了轮回非常痛苦，想要从轮回中走出去</a:t>
            </a:r>
            <a:endParaRPr lang="en-CA" altLang="zh-CN" sz="2000" dirty="0"/>
          </a:p>
          <a:p>
            <a:pPr lvl="1"/>
            <a:r>
              <a:rPr lang="zh-CN" altLang="en-US" sz="2000" dirty="0"/>
              <a:t>但靠我们的力量是没有办法的，也不能依靠鬼神</a:t>
            </a:r>
            <a:endParaRPr lang="en-CA" altLang="zh-CN" sz="2000" dirty="0"/>
          </a:p>
          <a:p>
            <a:pPr lvl="1"/>
            <a:r>
              <a:rPr lang="zh-CN" altLang="en-US" sz="2000" dirty="0"/>
              <a:t>只有佛的智慧和慈悲才能挽救我们</a:t>
            </a:r>
            <a:endParaRPr lang="en-CA" altLang="zh-CN" sz="2000" dirty="0"/>
          </a:p>
          <a:p>
            <a:pPr lvl="1"/>
            <a:r>
              <a:rPr lang="zh-CN" altLang="en-US" sz="2000" dirty="0"/>
              <a:t>通过智慧断除无明，通过无缘的大悲断除欲望；当这两个因（无明和欲望）都消灭的时候，轮回就不会再出现</a:t>
            </a:r>
            <a:endParaRPr lang="en-CA" altLang="zh-CN" sz="2000" dirty="0"/>
          </a:p>
        </p:txBody>
      </p:sp>
    </p:spTree>
    <p:extLst>
      <p:ext uri="{BB962C8B-B14F-4D97-AF65-F5344CB8AC3E}">
        <p14:creationId xmlns:p14="http://schemas.microsoft.com/office/powerpoint/2010/main" val="193853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5D89-EBDF-434D-A702-A549868C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大乘佛教不堕两边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/>
              <a:t>两个极端：世俗人在轮回中打转，阿罗汉脱离轮回进入涅磐</a:t>
            </a:r>
            <a:endParaRPr lang="en-CA" altLang="zh-CN" sz="2400" dirty="0"/>
          </a:p>
          <a:p>
            <a:r>
              <a:rPr lang="zh-CN" altLang="en-US" sz="2400" dirty="0"/>
              <a:t>大乘佛教徒不走两个极端的路，证悟空性的智慧让我们摆脱轮回，大悲心让我们从涅磐中走出去（超越轮回不脱离轮回）</a:t>
            </a:r>
            <a:endParaRPr lang="en-CA" altLang="zh-CN" sz="2400" dirty="0"/>
          </a:p>
        </p:txBody>
      </p:sp>
    </p:spTree>
    <p:extLst>
      <p:ext uri="{BB962C8B-B14F-4D97-AF65-F5344CB8AC3E}">
        <p14:creationId xmlns:p14="http://schemas.microsoft.com/office/powerpoint/2010/main" val="4223459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5D89-EBDF-434D-A702-A549868C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皈依的基础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/>
              <a:t>佛：把慈悲和智慧达到了最高境界的时候就是佛</a:t>
            </a:r>
            <a:endParaRPr lang="en-CA" altLang="zh-CN" sz="2400" dirty="0"/>
          </a:p>
          <a:p>
            <a:r>
              <a:rPr lang="zh-CN" altLang="en-US" sz="2400" dirty="0"/>
              <a:t>法：还没达到最高境界的时候就是法</a:t>
            </a:r>
            <a:endParaRPr lang="en-CA" altLang="zh-CN" sz="2400" dirty="0"/>
          </a:p>
          <a:p>
            <a:r>
              <a:rPr lang="zh-CN" altLang="en-US" sz="2400" dirty="0"/>
              <a:t>僧：去修、</a:t>
            </a:r>
            <a:r>
              <a:rPr lang="en-CA" altLang="zh-CN" sz="2400" dirty="0"/>
              <a:t>	</a:t>
            </a:r>
            <a:r>
              <a:rPr lang="zh-CN" altLang="en-US" sz="2400" dirty="0"/>
              <a:t>去用、去学慈悲和智慧的人叫作僧</a:t>
            </a:r>
            <a:endParaRPr lang="en-CA" altLang="zh-CN" sz="2400" dirty="0"/>
          </a:p>
          <a:p>
            <a:endParaRPr lang="en-CA" altLang="zh-CN" sz="2400" dirty="0"/>
          </a:p>
          <a:p>
            <a:r>
              <a:rPr lang="zh-CN" altLang="en-US" sz="2400" dirty="0"/>
              <a:t>人的本质是苦谛，佛以人的形象出现是为了度化人，但佛的本质是灭谛</a:t>
            </a:r>
            <a:endParaRPr lang="en-CA" altLang="zh-CN" sz="2400" dirty="0"/>
          </a:p>
          <a:p>
            <a:r>
              <a:rPr lang="zh-CN" altLang="en-US" sz="2400" dirty="0"/>
              <a:t>佛的大悲和智慧是无二无别的，我们投奔佛的时候就是投奔慈悲和智慧</a:t>
            </a:r>
            <a:endParaRPr lang="en-CA" altLang="zh-CN" sz="2400" dirty="0"/>
          </a:p>
          <a:p>
            <a:r>
              <a:rPr lang="zh-CN" altLang="en-US" sz="2400" dirty="0"/>
              <a:t>我们皈依的时候要下定决心：从现在起，一定要达到佛的境界，这个信心（欲乐信）就是皈依的基础</a:t>
            </a:r>
            <a:endParaRPr lang="en-CA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509684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5D89-EBDF-434D-A702-A549868C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讨论题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en-CA" altLang="zh-CN" sz="2200" dirty="0">
              <a:latin typeface="+mn-ea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200" dirty="0">
                <a:latin typeface="+mn-ea"/>
                <a:cs typeface="Times New Roman" panose="02020603050405020304" pitchFamily="18" charset="0"/>
              </a:rPr>
              <a:t>开悟的条件是什么？</a:t>
            </a:r>
            <a:endParaRPr lang="en-CA" altLang="zh-CN" sz="2200" dirty="0">
              <a:latin typeface="+mn-ea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200" dirty="0">
                <a:latin typeface="+mn-ea"/>
                <a:cs typeface="Times New Roman" panose="02020603050405020304" pitchFamily="18" charset="0"/>
              </a:rPr>
              <a:t>皈依的核心是什么？</a:t>
            </a:r>
            <a:endParaRPr lang="en-CA" altLang="zh-CN" sz="2200" dirty="0">
              <a:latin typeface="+mn-ea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200" dirty="0">
                <a:latin typeface="+mn-ea"/>
                <a:cs typeface="Times New Roman" panose="02020603050405020304" pitchFamily="18" charset="0"/>
              </a:rPr>
              <a:t>皈依的基础是什么？</a:t>
            </a:r>
            <a:endParaRPr lang="en-CA" altLang="zh-CN" sz="2200" dirty="0">
              <a:latin typeface="+mn-ea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200" dirty="0">
                <a:latin typeface="+mn-ea"/>
                <a:cs typeface="Times New Roman" panose="02020603050405020304" pitchFamily="18" charset="0"/>
              </a:rPr>
              <a:t>上师的加持是什么？</a:t>
            </a:r>
            <a:endParaRPr lang="en-CA" altLang="zh-CN" sz="2200" dirty="0">
              <a:latin typeface="+mn-ea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200" dirty="0">
                <a:latin typeface="+mn-ea"/>
                <a:cs typeface="Times New Roman" panose="02020603050405020304" pitchFamily="18" charset="0"/>
              </a:rPr>
              <a:t>自由讨论</a:t>
            </a:r>
            <a:endParaRPr lang="en-CA" altLang="zh-CN" sz="2200" dirty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44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3910</TotalTime>
  <Words>1443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等线</vt:lpstr>
      <vt:lpstr>KaiTi</vt:lpstr>
      <vt:lpstr>Arial</vt:lpstr>
      <vt:lpstr>Calibri</vt:lpstr>
      <vt:lpstr>Calibri Light</vt:lpstr>
      <vt:lpstr>Office Theme</vt:lpstr>
      <vt:lpstr>皈依1（2/2）</vt:lpstr>
      <vt:lpstr>发菩提心</vt:lpstr>
      <vt:lpstr>信心分四種</vt:lpstr>
      <vt:lpstr>PowerPoint Presentation</vt:lpstr>
      <vt:lpstr>开悟需要上师的加持</vt:lpstr>
      <vt:lpstr>修皈依的核心</vt:lpstr>
      <vt:lpstr>大乘佛教不堕两边</vt:lpstr>
      <vt:lpstr>皈依的基础</vt:lpstr>
      <vt:lpstr>讨论题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佛教的物种起源说</dc:title>
  <dc:creator>che oscar</dc:creator>
  <cp:lastModifiedBy>che oscar</cp:lastModifiedBy>
  <cp:revision>187</cp:revision>
  <dcterms:created xsi:type="dcterms:W3CDTF">2019-09-09T22:11:19Z</dcterms:created>
  <dcterms:modified xsi:type="dcterms:W3CDTF">2022-05-23T23:58:07Z</dcterms:modified>
</cp:coreProperties>
</file>