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notesMasterIdLst>
    <p:notesMasterId r:id="rId4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Relationship Id="rId4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3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7.xml"/>
		</Relationships>
</file>

<file path=ppt/notesSlides/_rels/notesSlide3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8.xml"/>
		</Relationships>
</file>

<file path=ppt/notesSlides/_rels/notesSlide3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9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4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0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2021-04-12T02:25:49Z</dcterms:created>
  <dcterms:modified xsi:type="dcterms:W3CDTF">2021-04-12T02:25:49Z</dcterms:modified>
</cp:coreProperties>
</file>