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94" r:id="rId3"/>
    <p:sldId id="295" r:id="rId4"/>
    <p:sldId id="310" r:id="rId5"/>
    <p:sldId id="311" r:id="rId6"/>
    <p:sldId id="312" r:id="rId7"/>
    <p:sldId id="313" r:id="rId8"/>
    <p:sldId id="315" r:id="rId9"/>
    <p:sldId id="314" r:id="rId10"/>
    <p:sldId id="28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 oscar" userId="b8ef3d42af06e089" providerId="LiveId" clId="{5EB167C1-6531-4A88-BEAA-6AF5B78EAFC8}"/>
    <pc:docChg chg="undo custSel addSld delSld modSld sldOrd">
      <pc:chgData name="che oscar" userId="b8ef3d42af06e089" providerId="LiveId" clId="{5EB167C1-6531-4A88-BEAA-6AF5B78EAFC8}" dt="2022-04-18T23:52:06.019" v="2113"/>
      <pc:docMkLst>
        <pc:docMk/>
      </pc:docMkLst>
      <pc:sldChg chg="modSp mod">
        <pc:chgData name="che oscar" userId="b8ef3d42af06e089" providerId="LiveId" clId="{5EB167C1-6531-4A88-BEAA-6AF5B78EAFC8}" dt="2022-04-18T23:52:06.019" v="2113"/>
        <pc:sldMkLst>
          <pc:docMk/>
          <pc:sldMk cId="278844709" sldId="286"/>
        </pc:sldMkLst>
        <pc:spChg chg="mod">
          <ac:chgData name="che oscar" userId="b8ef3d42af06e089" providerId="LiveId" clId="{5EB167C1-6531-4A88-BEAA-6AF5B78EAFC8}" dt="2022-04-18T23:52:06.019" v="2113"/>
          <ac:spMkLst>
            <pc:docMk/>
            <pc:sldMk cId="278844709" sldId="286"/>
            <ac:spMk id="3" creationId="{DDAC3B9C-48E7-4A4A-9CFF-44674130DA00}"/>
          </ac:spMkLst>
        </pc:spChg>
      </pc:sldChg>
      <pc:sldChg chg="del">
        <pc:chgData name="che oscar" userId="b8ef3d42af06e089" providerId="LiveId" clId="{5EB167C1-6531-4A88-BEAA-6AF5B78EAFC8}" dt="2022-04-18T03:00:42.320" v="318" actId="2696"/>
        <pc:sldMkLst>
          <pc:docMk/>
          <pc:sldMk cId="2735963527" sldId="293"/>
        </pc:sldMkLst>
      </pc:sldChg>
      <pc:sldChg chg="modSp mod">
        <pc:chgData name="che oscar" userId="b8ef3d42af06e089" providerId="LiveId" clId="{5EB167C1-6531-4A88-BEAA-6AF5B78EAFC8}" dt="2022-04-18T23:41:44.010" v="1744" actId="20577"/>
        <pc:sldMkLst>
          <pc:docMk/>
          <pc:sldMk cId="1950499535" sldId="295"/>
        </pc:sldMkLst>
        <pc:spChg chg="mod">
          <ac:chgData name="che oscar" userId="b8ef3d42af06e089" providerId="LiveId" clId="{5EB167C1-6531-4A88-BEAA-6AF5B78EAFC8}" dt="2022-04-18T02:09:45.001" v="48"/>
          <ac:spMkLst>
            <pc:docMk/>
            <pc:sldMk cId="1950499535" sldId="295"/>
            <ac:spMk id="2" creationId="{F1CC5D89-EBDF-434D-A702-A549868C08C7}"/>
          </ac:spMkLst>
        </pc:spChg>
        <pc:spChg chg="mod">
          <ac:chgData name="che oscar" userId="b8ef3d42af06e089" providerId="LiveId" clId="{5EB167C1-6531-4A88-BEAA-6AF5B78EAFC8}" dt="2022-04-18T23:41:44.010" v="1744" actId="20577"/>
          <ac:spMkLst>
            <pc:docMk/>
            <pc:sldMk cId="1950499535" sldId="295"/>
            <ac:spMk id="3" creationId="{DDAC3B9C-48E7-4A4A-9CFF-44674130DA00}"/>
          </ac:spMkLst>
        </pc:spChg>
      </pc:sldChg>
      <pc:sldChg chg="del">
        <pc:chgData name="che oscar" userId="b8ef3d42af06e089" providerId="LiveId" clId="{5EB167C1-6531-4A88-BEAA-6AF5B78EAFC8}" dt="2022-04-18T03:00:42.320" v="318" actId="2696"/>
        <pc:sldMkLst>
          <pc:docMk/>
          <pc:sldMk cId="1757887386" sldId="296"/>
        </pc:sldMkLst>
      </pc:sldChg>
      <pc:sldChg chg="del">
        <pc:chgData name="che oscar" userId="b8ef3d42af06e089" providerId="LiveId" clId="{5EB167C1-6531-4A88-BEAA-6AF5B78EAFC8}" dt="2022-04-18T03:00:42.320" v="318" actId="2696"/>
        <pc:sldMkLst>
          <pc:docMk/>
          <pc:sldMk cId="1573113968" sldId="304"/>
        </pc:sldMkLst>
      </pc:sldChg>
      <pc:sldChg chg="del">
        <pc:chgData name="che oscar" userId="b8ef3d42af06e089" providerId="LiveId" clId="{5EB167C1-6531-4A88-BEAA-6AF5B78EAFC8}" dt="2022-04-18T03:00:42.320" v="318" actId="2696"/>
        <pc:sldMkLst>
          <pc:docMk/>
          <pc:sldMk cId="2089282712" sldId="305"/>
        </pc:sldMkLst>
      </pc:sldChg>
      <pc:sldChg chg="del">
        <pc:chgData name="che oscar" userId="b8ef3d42af06e089" providerId="LiveId" clId="{5EB167C1-6531-4A88-BEAA-6AF5B78EAFC8}" dt="2022-04-18T03:00:50.730" v="319" actId="2696"/>
        <pc:sldMkLst>
          <pc:docMk/>
          <pc:sldMk cId="2285739562" sldId="306"/>
        </pc:sldMkLst>
      </pc:sldChg>
      <pc:sldChg chg="del">
        <pc:chgData name="che oscar" userId="b8ef3d42af06e089" providerId="LiveId" clId="{5EB167C1-6531-4A88-BEAA-6AF5B78EAFC8}" dt="2022-04-18T03:00:50.730" v="319" actId="2696"/>
        <pc:sldMkLst>
          <pc:docMk/>
          <pc:sldMk cId="300617105" sldId="307"/>
        </pc:sldMkLst>
      </pc:sldChg>
      <pc:sldChg chg="del">
        <pc:chgData name="che oscar" userId="b8ef3d42af06e089" providerId="LiveId" clId="{5EB167C1-6531-4A88-BEAA-6AF5B78EAFC8}" dt="2022-04-18T03:00:50.730" v="319" actId="2696"/>
        <pc:sldMkLst>
          <pc:docMk/>
          <pc:sldMk cId="3937301525" sldId="308"/>
        </pc:sldMkLst>
      </pc:sldChg>
      <pc:sldChg chg="del">
        <pc:chgData name="che oscar" userId="b8ef3d42af06e089" providerId="LiveId" clId="{5EB167C1-6531-4A88-BEAA-6AF5B78EAFC8}" dt="2022-04-18T03:00:50.730" v="319" actId="2696"/>
        <pc:sldMkLst>
          <pc:docMk/>
          <pc:sldMk cId="3707374193" sldId="309"/>
        </pc:sldMkLst>
      </pc:sldChg>
      <pc:sldChg chg="modSp add mod">
        <pc:chgData name="che oscar" userId="b8ef3d42af06e089" providerId="LiveId" clId="{5EB167C1-6531-4A88-BEAA-6AF5B78EAFC8}" dt="2022-04-18T23:42:41.760" v="1745" actId="20577"/>
        <pc:sldMkLst>
          <pc:docMk/>
          <pc:sldMk cId="666236280" sldId="310"/>
        </pc:sldMkLst>
        <pc:spChg chg="mod">
          <ac:chgData name="che oscar" userId="b8ef3d42af06e089" providerId="LiveId" clId="{5EB167C1-6531-4A88-BEAA-6AF5B78EAFC8}" dt="2022-04-18T03:01:04.472" v="336"/>
          <ac:spMkLst>
            <pc:docMk/>
            <pc:sldMk cId="666236280" sldId="310"/>
            <ac:spMk id="2" creationId="{F1CC5D89-EBDF-434D-A702-A549868C08C7}"/>
          </ac:spMkLst>
        </pc:spChg>
        <pc:spChg chg="mod">
          <ac:chgData name="che oscar" userId="b8ef3d42af06e089" providerId="LiveId" clId="{5EB167C1-6531-4A88-BEAA-6AF5B78EAFC8}" dt="2022-04-18T23:42:41.760" v="1745" actId="20577"/>
          <ac:spMkLst>
            <pc:docMk/>
            <pc:sldMk cId="666236280" sldId="310"/>
            <ac:spMk id="3" creationId="{DDAC3B9C-48E7-4A4A-9CFF-44674130DA00}"/>
          </ac:spMkLst>
        </pc:spChg>
      </pc:sldChg>
      <pc:sldChg chg="modSp add mod ord">
        <pc:chgData name="che oscar" userId="b8ef3d42af06e089" providerId="LiveId" clId="{5EB167C1-6531-4A88-BEAA-6AF5B78EAFC8}" dt="2022-04-18T23:43:32.815" v="1747" actId="20577"/>
        <pc:sldMkLst>
          <pc:docMk/>
          <pc:sldMk cId="2302095556" sldId="311"/>
        </pc:sldMkLst>
        <pc:spChg chg="mod">
          <ac:chgData name="che oscar" userId="b8ef3d42af06e089" providerId="LiveId" clId="{5EB167C1-6531-4A88-BEAA-6AF5B78EAFC8}" dt="2022-04-18T05:56:21.628" v="668"/>
          <ac:spMkLst>
            <pc:docMk/>
            <pc:sldMk cId="2302095556" sldId="311"/>
            <ac:spMk id="2" creationId="{F1CC5D89-EBDF-434D-A702-A549868C08C7}"/>
          </ac:spMkLst>
        </pc:spChg>
        <pc:spChg chg="mod">
          <ac:chgData name="che oscar" userId="b8ef3d42af06e089" providerId="LiveId" clId="{5EB167C1-6531-4A88-BEAA-6AF5B78EAFC8}" dt="2022-04-18T23:43:32.815" v="1747" actId="20577"/>
          <ac:spMkLst>
            <pc:docMk/>
            <pc:sldMk cId="2302095556" sldId="311"/>
            <ac:spMk id="3" creationId="{DDAC3B9C-48E7-4A4A-9CFF-44674130DA00}"/>
          </ac:spMkLst>
        </pc:spChg>
      </pc:sldChg>
      <pc:sldChg chg="modSp add mod">
        <pc:chgData name="che oscar" userId="b8ef3d42af06e089" providerId="LiveId" clId="{5EB167C1-6531-4A88-BEAA-6AF5B78EAFC8}" dt="2022-04-18T23:45:02.231" v="1773"/>
        <pc:sldMkLst>
          <pc:docMk/>
          <pc:sldMk cId="3922642599" sldId="312"/>
        </pc:sldMkLst>
        <pc:spChg chg="mod">
          <ac:chgData name="che oscar" userId="b8ef3d42af06e089" providerId="LiveId" clId="{5EB167C1-6531-4A88-BEAA-6AF5B78EAFC8}" dt="2022-04-18T06:40:28.631" v="821"/>
          <ac:spMkLst>
            <pc:docMk/>
            <pc:sldMk cId="3922642599" sldId="312"/>
            <ac:spMk id="2" creationId="{F1CC5D89-EBDF-434D-A702-A549868C08C7}"/>
          </ac:spMkLst>
        </pc:spChg>
        <pc:spChg chg="mod">
          <ac:chgData name="che oscar" userId="b8ef3d42af06e089" providerId="LiveId" clId="{5EB167C1-6531-4A88-BEAA-6AF5B78EAFC8}" dt="2022-04-18T23:45:02.231" v="1773"/>
          <ac:spMkLst>
            <pc:docMk/>
            <pc:sldMk cId="3922642599" sldId="312"/>
            <ac:spMk id="3" creationId="{DDAC3B9C-48E7-4A4A-9CFF-44674130DA00}"/>
          </ac:spMkLst>
        </pc:spChg>
      </pc:sldChg>
      <pc:sldChg chg="addSp delSp modSp add mod">
        <pc:chgData name="che oscar" userId="b8ef3d42af06e089" providerId="LiveId" clId="{5EB167C1-6531-4A88-BEAA-6AF5B78EAFC8}" dt="2022-04-18T22:38:52.074" v="1017" actId="20577"/>
        <pc:sldMkLst>
          <pc:docMk/>
          <pc:sldMk cId="4228129151" sldId="313"/>
        </pc:sldMkLst>
        <pc:spChg chg="mod">
          <ac:chgData name="che oscar" userId="b8ef3d42af06e089" providerId="LiveId" clId="{5EB167C1-6531-4A88-BEAA-6AF5B78EAFC8}" dt="2022-04-18T07:20:44.434" v="934"/>
          <ac:spMkLst>
            <pc:docMk/>
            <pc:sldMk cId="4228129151" sldId="313"/>
            <ac:spMk id="2" creationId="{F1CC5D89-EBDF-434D-A702-A549868C08C7}"/>
          </ac:spMkLst>
        </pc:spChg>
        <pc:spChg chg="mod">
          <ac:chgData name="che oscar" userId="b8ef3d42af06e089" providerId="LiveId" clId="{5EB167C1-6531-4A88-BEAA-6AF5B78EAFC8}" dt="2022-04-18T22:38:52.074" v="1017" actId="20577"/>
          <ac:spMkLst>
            <pc:docMk/>
            <pc:sldMk cId="4228129151" sldId="313"/>
            <ac:spMk id="3" creationId="{DDAC3B9C-48E7-4A4A-9CFF-44674130DA00}"/>
          </ac:spMkLst>
        </pc:spChg>
        <pc:spChg chg="add del">
          <ac:chgData name="che oscar" userId="b8ef3d42af06e089" providerId="LiveId" clId="{5EB167C1-6531-4A88-BEAA-6AF5B78EAFC8}" dt="2022-04-18T22:32:44.552" v="937"/>
          <ac:spMkLst>
            <pc:docMk/>
            <pc:sldMk cId="4228129151" sldId="313"/>
            <ac:spMk id="4" creationId="{7AEC398E-BFF7-42A3-8DB4-91014002AE59}"/>
          </ac:spMkLst>
        </pc:spChg>
      </pc:sldChg>
      <pc:sldChg chg="modSp add mod">
        <pc:chgData name="che oscar" userId="b8ef3d42af06e089" providerId="LiveId" clId="{5EB167C1-6531-4A88-BEAA-6AF5B78EAFC8}" dt="2022-04-18T23:48:10.649" v="1788" actId="20577"/>
        <pc:sldMkLst>
          <pc:docMk/>
          <pc:sldMk cId="678182210" sldId="314"/>
        </pc:sldMkLst>
        <pc:spChg chg="mod">
          <ac:chgData name="che oscar" userId="b8ef3d42af06e089" providerId="LiveId" clId="{5EB167C1-6531-4A88-BEAA-6AF5B78EAFC8}" dt="2022-04-18T22:40:04.725" v="1055"/>
          <ac:spMkLst>
            <pc:docMk/>
            <pc:sldMk cId="678182210" sldId="314"/>
            <ac:spMk id="2" creationId="{F1CC5D89-EBDF-434D-A702-A549868C08C7}"/>
          </ac:spMkLst>
        </pc:spChg>
        <pc:spChg chg="mod">
          <ac:chgData name="che oscar" userId="b8ef3d42af06e089" providerId="LiveId" clId="{5EB167C1-6531-4A88-BEAA-6AF5B78EAFC8}" dt="2022-04-18T23:48:10.649" v="1788" actId="20577"/>
          <ac:spMkLst>
            <pc:docMk/>
            <pc:sldMk cId="678182210" sldId="314"/>
            <ac:spMk id="3" creationId="{DDAC3B9C-48E7-4A4A-9CFF-44674130DA00}"/>
          </ac:spMkLst>
        </pc:spChg>
      </pc:sldChg>
      <pc:sldChg chg="modSp add mod ord">
        <pc:chgData name="che oscar" userId="b8ef3d42af06e089" providerId="LiveId" clId="{5EB167C1-6531-4A88-BEAA-6AF5B78EAFC8}" dt="2022-04-18T23:24:25.155" v="1531"/>
        <pc:sldMkLst>
          <pc:docMk/>
          <pc:sldMk cId="36604259" sldId="315"/>
        </pc:sldMkLst>
        <pc:spChg chg="mod">
          <ac:chgData name="che oscar" userId="b8ef3d42af06e089" providerId="LiveId" clId="{5EB167C1-6531-4A88-BEAA-6AF5B78EAFC8}" dt="2022-04-18T23:23:49.340" v="1529"/>
          <ac:spMkLst>
            <pc:docMk/>
            <pc:sldMk cId="36604259" sldId="315"/>
            <ac:spMk id="3" creationId="{DDAC3B9C-48E7-4A4A-9CFF-44674130DA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E1C0C-2505-4E06-8CEB-0B29B9683A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6B08EE83-7C8F-4902-9DCA-0C532863C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AE588FB8-1F9E-465D-BE7D-6F8E2C20AD5B}"/>
              </a:ext>
            </a:extLst>
          </p:cNvPr>
          <p:cNvSpPr>
            <a:spLocks noGrp="1"/>
          </p:cNvSpPr>
          <p:nvPr>
            <p:ph type="dt" sz="half" idx="10"/>
          </p:nvPr>
        </p:nvSpPr>
        <p:spPr/>
        <p:txBody>
          <a:bodyPr/>
          <a:lstStyle/>
          <a:p>
            <a:fld id="{891A80DF-955A-4336-AEF3-2DB548B185AF}" type="datetimeFigureOut">
              <a:rPr lang="en-CA" smtClean="0"/>
              <a:t>2022-04-18</a:t>
            </a:fld>
            <a:endParaRPr lang="en-CA"/>
          </a:p>
        </p:txBody>
      </p:sp>
      <p:sp>
        <p:nvSpPr>
          <p:cNvPr id="5" name="Footer Placeholder 4">
            <a:extLst>
              <a:ext uri="{FF2B5EF4-FFF2-40B4-BE49-F238E27FC236}">
                <a16:creationId xmlns:a16="http://schemas.microsoft.com/office/drawing/2014/main" id="{1DBC04E1-23CF-4DBF-989B-383BC3AD9CB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71DD19B-7B60-4330-BC31-49C03D197FB1}"/>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3565730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150C2-2F02-405B-A7C2-0C12E8FE08D2}"/>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8E47923-403A-46D6-9407-3DCF811D35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96F1D08-9407-425D-8FD4-41F19627FCE4}"/>
              </a:ext>
            </a:extLst>
          </p:cNvPr>
          <p:cNvSpPr>
            <a:spLocks noGrp="1"/>
          </p:cNvSpPr>
          <p:nvPr>
            <p:ph type="dt" sz="half" idx="10"/>
          </p:nvPr>
        </p:nvSpPr>
        <p:spPr/>
        <p:txBody>
          <a:bodyPr/>
          <a:lstStyle/>
          <a:p>
            <a:fld id="{891A80DF-955A-4336-AEF3-2DB548B185AF}" type="datetimeFigureOut">
              <a:rPr lang="en-CA" smtClean="0"/>
              <a:t>2022-04-18</a:t>
            </a:fld>
            <a:endParaRPr lang="en-CA"/>
          </a:p>
        </p:txBody>
      </p:sp>
      <p:sp>
        <p:nvSpPr>
          <p:cNvPr id="5" name="Footer Placeholder 4">
            <a:extLst>
              <a:ext uri="{FF2B5EF4-FFF2-40B4-BE49-F238E27FC236}">
                <a16:creationId xmlns:a16="http://schemas.microsoft.com/office/drawing/2014/main" id="{F071C062-05E9-4F52-B4B6-B1AE979713D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A24AFAD-C62C-40DC-8DE0-B7DC82EB92FA}"/>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1596462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567D6A-00CF-41DE-86D2-64753B5E9A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A18DD43-6A14-42E2-898D-4B0345F9D9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D392F9E-BB8A-4275-AA51-599617A57813}"/>
              </a:ext>
            </a:extLst>
          </p:cNvPr>
          <p:cNvSpPr>
            <a:spLocks noGrp="1"/>
          </p:cNvSpPr>
          <p:nvPr>
            <p:ph type="dt" sz="half" idx="10"/>
          </p:nvPr>
        </p:nvSpPr>
        <p:spPr/>
        <p:txBody>
          <a:bodyPr/>
          <a:lstStyle/>
          <a:p>
            <a:fld id="{891A80DF-955A-4336-AEF3-2DB548B185AF}" type="datetimeFigureOut">
              <a:rPr lang="en-CA" smtClean="0"/>
              <a:t>2022-04-18</a:t>
            </a:fld>
            <a:endParaRPr lang="en-CA"/>
          </a:p>
        </p:txBody>
      </p:sp>
      <p:sp>
        <p:nvSpPr>
          <p:cNvPr id="5" name="Footer Placeholder 4">
            <a:extLst>
              <a:ext uri="{FF2B5EF4-FFF2-40B4-BE49-F238E27FC236}">
                <a16:creationId xmlns:a16="http://schemas.microsoft.com/office/drawing/2014/main" id="{062F0343-F1E0-4D8E-BBDC-4B828AC5D64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8308590-DFE0-428D-A594-48C33E74F29B}"/>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3983991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33418-0510-4C8A-A461-649EB7CAA7B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B9D0FE1-4915-422C-95EE-D96485917B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7A4441A-4564-433D-B599-1B2561933D9D}"/>
              </a:ext>
            </a:extLst>
          </p:cNvPr>
          <p:cNvSpPr>
            <a:spLocks noGrp="1"/>
          </p:cNvSpPr>
          <p:nvPr>
            <p:ph type="dt" sz="half" idx="10"/>
          </p:nvPr>
        </p:nvSpPr>
        <p:spPr/>
        <p:txBody>
          <a:bodyPr/>
          <a:lstStyle/>
          <a:p>
            <a:fld id="{891A80DF-955A-4336-AEF3-2DB548B185AF}" type="datetimeFigureOut">
              <a:rPr lang="en-CA" smtClean="0"/>
              <a:t>2022-04-18</a:t>
            </a:fld>
            <a:endParaRPr lang="en-CA"/>
          </a:p>
        </p:txBody>
      </p:sp>
      <p:sp>
        <p:nvSpPr>
          <p:cNvPr id="5" name="Footer Placeholder 4">
            <a:extLst>
              <a:ext uri="{FF2B5EF4-FFF2-40B4-BE49-F238E27FC236}">
                <a16:creationId xmlns:a16="http://schemas.microsoft.com/office/drawing/2014/main" id="{CE823DA0-9A6B-43CB-AE7A-B76061C6AA1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C841F4E-13ED-4C9F-B2D4-CD69F67C16C9}"/>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2023825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48204-2017-41CD-88E9-EFFA0BE992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2BC558FE-0F4D-4F6A-A56A-EB3BD72260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F1C01A-1E38-424D-92F9-879BC4D579B9}"/>
              </a:ext>
            </a:extLst>
          </p:cNvPr>
          <p:cNvSpPr>
            <a:spLocks noGrp="1"/>
          </p:cNvSpPr>
          <p:nvPr>
            <p:ph type="dt" sz="half" idx="10"/>
          </p:nvPr>
        </p:nvSpPr>
        <p:spPr/>
        <p:txBody>
          <a:bodyPr/>
          <a:lstStyle/>
          <a:p>
            <a:fld id="{891A80DF-955A-4336-AEF3-2DB548B185AF}" type="datetimeFigureOut">
              <a:rPr lang="en-CA" smtClean="0"/>
              <a:t>2022-04-18</a:t>
            </a:fld>
            <a:endParaRPr lang="en-CA"/>
          </a:p>
        </p:txBody>
      </p:sp>
      <p:sp>
        <p:nvSpPr>
          <p:cNvPr id="5" name="Footer Placeholder 4">
            <a:extLst>
              <a:ext uri="{FF2B5EF4-FFF2-40B4-BE49-F238E27FC236}">
                <a16:creationId xmlns:a16="http://schemas.microsoft.com/office/drawing/2014/main" id="{441E11C3-57CD-4CC3-AE47-F71148FEBC7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D199CF7-78C5-4051-8A03-E4EF542F50FA}"/>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3843138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6D0D7-6D15-4C16-A664-7B17C92B95C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12BA359-9F64-4ED4-823F-6605D59569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8967E5A-7655-4E7F-A66E-F0265DBA78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790DFA00-DF2E-41A8-9701-68A36B512769}"/>
              </a:ext>
            </a:extLst>
          </p:cNvPr>
          <p:cNvSpPr>
            <a:spLocks noGrp="1"/>
          </p:cNvSpPr>
          <p:nvPr>
            <p:ph type="dt" sz="half" idx="10"/>
          </p:nvPr>
        </p:nvSpPr>
        <p:spPr/>
        <p:txBody>
          <a:bodyPr/>
          <a:lstStyle/>
          <a:p>
            <a:fld id="{891A80DF-955A-4336-AEF3-2DB548B185AF}" type="datetimeFigureOut">
              <a:rPr lang="en-CA" smtClean="0"/>
              <a:t>2022-04-18</a:t>
            </a:fld>
            <a:endParaRPr lang="en-CA"/>
          </a:p>
        </p:txBody>
      </p:sp>
      <p:sp>
        <p:nvSpPr>
          <p:cNvPr id="6" name="Footer Placeholder 5">
            <a:extLst>
              <a:ext uri="{FF2B5EF4-FFF2-40B4-BE49-F238E27FC236}">
                <a16:creationId xmlns:a16="http://schemas.microsoft.com/office/drawing/2014/main" id="{0AD77F67-5709-4403-B0BD-CE25CACABD9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612471B-D7DE-4D8D-AC6F-0416AC49AA89}"/>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2906147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E3523-9ECF-4096-9FF1-4D83BFEDF0E9}"/>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26A9BFF-FDB5-4028-9B4F-328FE11DFF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CB134-5702-478C-8EF1-7B7C81BCD3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3830946-4BEA-476B-BF2A-D70DF8E4BC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4FA07C-68A2-40DA-8A49-827AED0FF8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5FCE84C7-E73E-4E3D-B807-316B7E88C447}"/>
              </a:ext>
            </a:extLst>
          </p:cNvPr>
          <p:cNvSpPr>
            <a:spLocks noGrp="1"/>
          </p:cNvSpPr>
          <p:nvPr>
            <p:ph type="dt" sz="half" idx="10"/>
          </p:nvPr>
        </p:nvSpPr>
        <p:spPr/>
        <p:txBody>
          <a:bodyPr/>
          <a:lstStyle/>
          <a:p>
            <a:fld id="{891A80DF-955A-4336-AEF3-2DB548B185AF}" type="datetimeFigureOut">
              <a:rPr lang="en-CA" smtClean="0"/>
              <a:t>2022-04-18</a:t>
            </a:fld>
            <a:endParaRPr lang="en-CA"/>
          </a:p>
        </p:txBody>
      </p:sp>
      <p:sp>
        <p:nvSpPr>
          <p:cNvPr id="8" name="Footer Placeholder 7">
            <a:extLst>
              <a:ext uri="{FF2B5EF4-FFF2-40B4-BE49-F238E27FC236}">
                <a16:creationId xmlns:a16="http://schemas.microsoft.com/office/drawing/2014/main" id="{CA459075-3965-4C54-8422-C1FD010DF287}"/>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B0E2D697-97CD-4351-831C-C5A73FDD2706}"/>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1350707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DAC90-21FD-4DA9-8456-ECC9E2BC488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047644DF-CD6B-45EE-AF93-A6D167B97762}"/>
              </a:ext>
            </a:extLst>
          </p:cNvPr>
          <p:cNvSpPr>
            <a:spLocks noGrp="1"/>
          </p:cNvSpPr>
          <p:nvPr>
            <p:ph type="dt" sz="half" idx="10"/>
          </p:nvPr>
        </p:nvSpPr>
        <p:spPr/>
        <p:txBody>
          <a:bodyPr/>
          <a:lstStyle/>
          <a:p>
            <a:fld id="{891A80DF-955A-4336-AEF3-2DB548B185AF}" type="datetimeFigureOut">
              <a:rPr lang="en-CA" smtClean="0"/>
              <a:t>2022-04-18</a:t>
            </a:fld>
            <a:endParaRPr lang="en-CA"/>
          </a:p>
        </p:txBody>
      </p:sp>
      <p:sp>
        <p:nvSpPr>
          <p:cNvPr id="4" name="Footer Placeholder 3">
            <a:extLst>
              <a:ext uri="{FF2B5EF4-FFF2-40B4-BE49-F238E27FC236}">
                <a16:creationId xmlns:a16="http://schemas.microsoft.com/office/drawing/2014/main" id="{09FC31BC-8DC2-4809-BEE3-060962737F27}"/>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7A5861DB-715F-46B0-88A8-DDA15C07ECB1}"/>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2163273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6CD2A9-9E87-461E-9D8D-55B89870CC6D}"/>
              </a:ext>
            </a:extLst>
          </p:cNvPr>
          <p:cNvSpPr>
            <a:spLocks noGrp="1"/>
          </p:cNvSpPr>
          <p:nvPr>
            <p:ph type="dt" sz="half" idx="10"/>
          </p:nvPr>
        </p:nvSpPr>
        <p:spPr/>
        <p:txBody>
          <a:bodyPr/>
          <a:lstStyle/>
          <a:p>
            <a:fld id="{891A80DF-955A-4336-AEF3-2DB548B185AF}" type="datetimeFigureOut">
              <a:rPr lang="en-CA" smtClean="0"/>
              <a:t>2022-04-18</a:t>
            </a:fld>
            <a:endParaRPr lang="en-CA"/>
          </a:p>
        </p:txBody>
      </p:sp>
      <p:sp>
        <p:nvSpPr>
          <p:cNvPr id="3" name="Footer Placeholder 2">
            <a:extLst>
              <a:ext uri="{FF2B5EF4-FFF2-40B4-BE49-F238E27FC236}">
                <a16:creationId xmlns:a16="http://schemas.microsoft.com/office/drawing/2014/main" id="{36FB24F2-0037-4B1B-B273-105D70354CE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6B737EB3-9581-44F6-B0B7-F2D0C7FCDCC4}"/>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2622280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E0E60-3F5A-413E-A86D-6F7E0E3E1F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BF15355-1408-4ACC-8F33-8808B68A2A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180F1E54-21B2-4EC6-B035-CDCF77557D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587498-6B0A-4296-8358-F470E99296B3}"/>
              </a:ext>
            </a:extLst>
          </p:cNvPr>
          <p:cNvSpPr>
            <a:spLocks noGrp="1"/>
          </p:cNvSpPr>
          <p:nvPr>
            <p:ph type="dt" sz="half" idx="10"/>
          </p:nvPr>
        </p:nvSpPr>
        <p:spPr/>
        <p:txBody>
          <a:bodyPr/>
          <a:lstStyle/>
          <a:p>
            <a:fld id="{891A80DF-955A-4336-AEF3-2DB548B185AF}" type="datetimeFigureOut">
              <a:rPr lang="en-CA" smtClean="0"/>
              <a:t>2022-04-18</a:t>
            </a:fld>
            <a:endParaRPr lang="en-CA"/>
          </a:p>
        </p:txBody>
      </p:sp>
      <p:sp>
        <p:nvSpPr>
          <p:cNvPr id="6" name="Footer Placeholder 5">
            <a:extLst>
              <a:ext uri="{FF2B5EF4-FFF2-40B4-BE49-F238E27FC236}">
                <a16:creationId xmlns:a16="http://schemas.microsoft.com/office/drawing/2014/main" id="{C1EECE2B-4337-4081-A211-71712502258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6C718C1-5783-4B4B-8492-77490447439D}"/>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172027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2230F-3D79-41BD-B2EA-77D2338D68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B420E4B3-7ED1-4083-AD41-E5FCDAA303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79CC2B58-3982-4102-BFDC-9A5A136D7C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731B7D-F9C8-4767-AC39-D0AC77995452}"/>
              </a:ext>
            </a:extLst>
          </p:cNvPr>
          <p:cNvSpPr>
            <a:spLocks noGrp="1"/>
          </p:cNvSpPr>
          <p:nvPr>
            <p:ph type="dt" sz="half" idx="10"/>
          </p:nvPr>
        </p:nvSpPr>
        <p:spPr/>
        <p:txBody>
          <a:bodyPr/>
          <a:lstStyle/>
          <a:p>
            <a:fld id="{891A80DF-955A-4336-AEF3-2DB548B185AF}" type="datetimeFigureOut">
              <a:rPr lang="en-CA" smtClean="0"/>
              <a:t>2022-04-18</a:t>
            </a:fld>
            <a:endParaRPr lang="en-CA"/>
          </a:p>
        </p:txBody>
      </p:sp>
      <p:sp>
        <p:nvSpPr>
          <p:cNvPr id="6" name="Footer Placeholder 5">
            <a:extLst>
              <a:ext uri="{FF2B5EF4-FFF2-40B4-BE49-F238E27FC236}">
                <a16:creationId xmlns:a16="http://schemas.microsoft.com/office/drawing/2014/main" id="{6FCEBFC4-8861-4800-B108-DFE60BB344F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1F0BD91-7FFD-451F-910A-2E99BF351FFF}"/>
              </a:ext>
            </a:extLst>
          </p:cNvPr>
          <p:cNvSpPr>
            <a:spLocks noGrp="1"/>
          </p:cNvSpPr>
          <p:nvPr>
            <p:ph type="sldNum" sz="quarter" idx="12"/>
          </p:nvPr>
        </p:nvSpPr>
        <p:spPr/>
        <p:txBody>
          <a:bodyPr/>
          <a:lstStyle/>
          <a:p>
            <a:fld id="{7D5B7D86-9C98-40BF-978D-7C2C786F28AB}" type="slidenum">
              <a:rPr lang="en-CA" smtClean="0"/>
              <a:t>‹#›</a:t>
            </a:fld>
            <a:endParaRPr lang="en-CA"/>
          </a:p>
        </p:txBody>
      </p:sp>
    </p:spTree>
    <p:extLst>
      <p:ext uri="{BB962C8B-B14F-4D97-AF65-F5344CB8AC3E}">
        <p14:creationId xmlns:p14="http://schemas.microsoft.com/office/powerpoint/2010/main" val="3857969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BACC74-02D6-497C-B7D0-5A570E50CD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02EEC73-D859-44CA-935D-B3B5CCB023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FFE0E61-4839-447B-AFE5-C4B335E94B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1A80DF-955A-4336-AEF3-2DB548B185AF}" type="datetimeFigureOut">
              <a:rPr lang="en-CA" smtClean="0"/>
              <a:t>2022-04-18</a:t>
            </a:fld>
            <a:endParaRPr lang="en-CA"/>
          </a:p>
        </p:txBody>
      </p:sp>
      <p:sp>
        <p:nvSpPr>
          <p:cNvPr id="5" name="Footer Placeholder 4">
            <a:extLst>
              <a:ext uri="{FF2B5EF4-FFF2-40B4-BE49-F238E27FC236}">
                <a16:creationId xmlns:a16="http://schemas.microsoft.com/office/drawing/2014/main" id="{C6B7A908-E439-4E76-877A-986B56E3CF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B7C6467E-AFC7-44E2-8240-0500C0C403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B7D86-9C98-40BF-978D-7C2C786F28AB}" type="slidenum">
              <a:rPr lang="en-CA" smtClean="0"/>
              <a:t>‹#›</a:t>
            </a:fld>
            <a:endParaRPr lang="en-CA"/>
          </a:p>
        </p:txBody>
      </p:sp>
    </p:spTree>
    <p:extLst>
      <p:ext uri="{BB962C8B-B14F-4D97-AF65-F5344CB8AC3E}">
        <p14:creationId xmlns:p14="http://schemas.microsoft.com/office/powerpoint/2010/main" val="2957444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1FF37-BC14-4DDC-BDB5-AD0C1027A260}"/>
              </a:ext>
            </a:extLst>
          </p:cNvPr>
          <p:cNvSpPr>
            <a:spLocks noGrp="1"/>
          </p:cNvSpPr>
          <p:nvPr>
            <p:ph type="ctrTitle"/>
          </p:nvPr>
        </p:nvSpPr>
        <p:spPr>
          <a:xfrm>
            <a:off x="1524000" y="1041400"/>
            <a:ext cx="9144000" cy="2387600"/>
          </a:xfrm>
        </p:spPr>
        <p:txBody>
          <a:bodyPr>
            <a:normAutofit/>
          </a:bodyPr>
          <a:lstStyle/>
          <a:p>
            <a:r>
              <a:rPr lang="zh-CN" altLang="en-US" dirty="0"/>
              <a:t>解脱利益（</a:t>
            </a:r>
            <a:r>
              <a:rPr lang="en-US" altLang="zh-CN" dirty="0"/>
              <a:t>1/2</a:t>
            </a:r>
            <a:r>
              <a:rPr lang="zh-CN" altLang="en-US" dirty="0"/>
              <a:t>）</a:t>
            </a:r>
            <a:endParaRPr lang="en-CA" dirty="0"/>
          </a:p>
        </p:txBody>
      </p:sp>
    </p:spTree>
    <p:extLst>
      <p:ext uri="{BB962C8B-B14F-4D97-AF65-F5344CB8AC3E}">
        <p14:creationId xmlns:p14="http://schemas.microsoft.com/office/powerpoint/2010/main" val="1404950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p:txBody>
          <a:bodyPr/>
          <a:lstStyle/>
          <a:p>
            <a:r>
              <a:rPr lang="zh-CN" altLang="en-US" dirty="0"/>
              <a:t>讨论题</a:t>
            </a:r>
            <a:endParaRPr lang="en-CA" dirty="0"/>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p:txBody>
          <a:bodyPr>
            <a:normAutofit/>
          </a:bodyPr>
          <a:lstStyle/>
          <a:p>
            <a:pPr marL="457200" indent="-457200">
              <a:buFont typeface="+mj-lt"/>
              <a:buAutoNum type="arabicPeriod"/>
            </a:pPr>
            <a:endParaRPr lang="en-CA" altLang="zh-CN" sz="2200" dirty="0">
              <a:latin typeface="+mn-ea"/>
              <a:cs typeface="Times New Roman" panose="02020603050405020304" pitchFamily="18" charset="0"/>
            </a:endParaRPr>
          </a:p>
          <a:p>
            <a:pPr marL="457200" indent="-457200">
              <a:buFont typeface="+mj-lt"/>
              <a:buAutoNum type="arabicPeriod"/>
            </a:pPr>
            <a:r>
              <a:rPr lang="zh-CN" altLang="en-US" sz="2200" dirty="0">
                <a:latin typeface="+mn-ea"/>
                <a:cs typeface="Times New Roman" panose="02020603050405020304" pitchFamily="18" charset="0"/>
              </a:rPr>
              <a:t>为什么出离心是佛教徒最基本的目标？</a:t>
            </a:r>
            <a:endParaRPr lang="en-CA" altLang="zh-CN" sz="2200" dirty="0">
              <a:latin typeface="+mn-ea"/>
              <a:cs typeface="Times New Roman" panose="02020603050405020304" pitchFamily="18" charset="0"/>
            </a:endParaRPr>
          </a:p>
          <a:p>
            <a:pPr marL="457200" indent="-457200">
              <a:buFont typeface="+mj-lt"/>
              <a:buAutoNum type="arabicPeriod"/>
            </a:pPr>
            <a:r>
              <a:rPr lang="zh-CN" altLang="en-US" sz="2200" dirty="0">
                <a:latin typeface="+mn-ea"/>
                <a:cs typeface="Times New Roman" panose="02020603050405020304" pitchFamily="18" charset="0"/>
              </a:rPr>
              <a:t>出离心的标准是什么？</a:t>
            </a:r>
            <a:endParaRPr lang="en-CA" altLang="zh-CN" sz="2200" dirty="0">
              <a:latin typeface="+mn-ea"/>
              <a:cs typeface="Times New Roman" panose="02020603050405020304" pitchFamily="18" charset="0"/>
            </a:endParaRPr>
          </a:p>
          <a:p>
            <a:pPr marL="457200" indent="-457200">
              <a:buFont typeface="+mj-lt"/>
              <a:buAutoNum type="arabicPeriod"/>
            </a:pPr>
            <a:r>
              <a:rPr lang="zh-CN" altLang="en-US" sz="2200" dirty="0">
                <a:latin typeface="+mn-ea"/>
                <a:cs typeface="Times New Roman" panose="02020603050405020304" pitchFamily="18" charset="0"/>
              </a:rPr>
              <a:t>当下解脱的利益是什么？</a:t>
            </a:r>
            <a:endParaRPr lang="en-CA" altLang="zh-CN" sz="2200" dirty="0">
              <a:latin typeface="+mn-ea"/>
              <a:cs typeface="Times New Roman" panose="02020603050405020304" pitchFamily="18" charset="0"/>
            </a:endParaRPr>
          </a:p>
          <a:p>
            <a:pPr marL="457200" indent="-457200">
              <a:buFont typeface="+mj-lt"/>
              <a:buAutoNum type="arabicPeriod"/>
            </a:pPr>
            <a:r>
              <a:rPr lang="zh-CN" altLang="en-US" sz="2200" dirty="0">
                <a:latin typeface="+mn-ea"/>
                <a:cs typeface="Times New Roman" panose="02020603050405020304" pitchFamily="18" charset="0"/>
              </a:rPr>
              <a:t>分享目前最想断除的</a:t>
            </a:r>
            <a:r>
              <a:rPr lang="en-US" altLang="zh-CN" sz="2200">
                <a:latin typeface="+mn-ea"/>
                <a:cs typeface="Times New Roman" panose="02020603050405020304" pitchFamily="18" charset="0"/>
              </a:rPr>
              <a:t>4</a:t>
            </a:r>
            <a:r>
              <a:rPr lang="zh-CN" altLang="en-US" sz="2200">
                <a:latin typeface="+mn-ea"/>
                <a:cs typeface="Times New Roman" panose="02020603050405020304" pitchFamily="18" charset="0"/>
              </a:rPr>
              <a:t>烦恼，或最执着的人、事、或者物。</a:t>
            </a:r>
            <a:endParaRPr lang="en-CA" altLang="zh-CN" sz="2200" dirty="0">
              <a:latin typeface="+mn-ea"/>
              <a:cs typeface="Times New Roman" panose="02020603050405020304" pitchFamily="18" charset="0"/>
            </a:endParaRPr>
          </a:p>
        </p:txBody>
      </p:sp>
    </p:spTree>
    <p:extLst>
      <p:ext uri="{BB962C8B-B14F-4D97-AF65-F5344CB8AC3E}">
        <p14:creationId xmlns:p14="http://schemas.microsoft.com/office/powerpoint/2010/main" val="278844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p:txBody>
          <a:bodyPr/>
          <a:lstStyle/>
          <a:p>
            <a:r>
              <a:rPr lang="zh-CN" altLang="en-US" dirty="0"/>
              <a:t>发菩提心</a:t>
            </a:r>
            <a:endParaRPr lang="en-CA" dirty="0"/>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p:txBody>
          <a:bodyPr>
            <a:normAutofit/>
          </a:bodyPr>
          <a:lstStyle/>
          <a:p>
            <a:r>
              <a:rPr lang="zh-CN" altLang="en-US" sz="2400" dirty="0"/>
              <a:t>我们为了利益天下所有的众生，下定决心成佛</a:t>
            </a:r>
            <a:endParaRPr lang="en-CA" altLang="zh-CN" sz="2400" dirty="0"/>
          </a:p>
          <a:p>
            <a:r>
              <a:rPr lang="zh-CN" altLang="en-US" sz="2400" dirty="0"/>
              <a:t>为了成佛我们如理如法的共修</a:t>
            </a:r>
            <a:endParaRPr lang="en-CA" altLang="zh-CN" sz="2400" dirty="0"/>
          </a:p>
        </p:txBody>
      </p:sp>
    </p:spTree>
    <p:extLst>
      <p:ext uri="{BB962C8B-B14F-4D97-AF65-F5344CB8AC3E}">
        <p14:creationId xmlns:p14="http://schemas.microsoft.com/office/powerpoint/2010/main" val="3803302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p:txBody>
          <a:bodyPr/>
          <a:lstStyle/>
          <a:p>
            <a:r>
              <a:rPr lang="zh-CN" altLang="en-US" dirty="0"/>
              <a:t>这一生一定要走上解脱道</a:t>
            </a:r>
            <a:endParaRPr lang="en-CA" dirty="0"/>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p:txBody>
          <a:bodyPr>
            <a:normAutofit/>
          </a:bodyPr>
          <a:lstStyle/>
          <a:p>
            <a:r>
              <a:rPr lang="zh-CN" altLang="en-US" sz="2000" dirty="0"/>
              <a:t>思维了轮回的痛苦、无常、因果不虚等，我们就发现六道轮回都是很痛苦的；做错了一点事情都会有很严重的后果</a:t>
            </a:r>
            <a:endParaRPr lang="en-CA" altLang="zh-CN" sz="2000" dirty="0"/>
          </a:p>
          <a:p>
            <a:r>
              <a:rPr lang="zh-CN" altLang="en-US" sz="2000" dirty="0"/>
              <a:t>世俗的名和利，当下看起来对我们有用有利，但是走到最后的时候，会发现没有任何的意义</a:t>
            </a:r>
            <a:endParaRPr lang="en-CA" altLang="zh-CN" sz="2000" dirty="0"/>
          </a:p>
          <a:p>
            <a:r>
              <a:rPr lang="zh-CN" altLang="en-US" sz="2000" dirty="0"/>
              <a:t>走到最后的时候，唯一一个我们可以带走的是像出离心这样子的功德。所以我们这一生当中无论如何要走上解脱道。这才是我们唯一的必须要去追求的人生价值</a:t>
            </a:r>
            <a:endParaRPr lang="en-CA" altLang="zh-CN" sz="2000" dirty="0"/>
          </a:p>
          <a:p>
            <a:r>
              <a:rPr lang="zh-CN" altLang="en-US" sz="2000" dirty="0"/>
              <a:t>有个这个目标以后，我们的人生就变得非常有意义、有价值</a:t>
            </a:r>
            <a:endParaRPr lang="en-CA" altLang="zh-CN" sz="2000" dirty="0"/>
          </a:p>
        </p:txBody>
      </p:sp>
    </p:spTree>
    <p:extLst>
      <p:ext uri="{BB962C8B-B14F-4D97-AF65-F5344CB8AC3E}">
        <p14:creationId xmlns:p14="http://schemas.microsoft.com/office/powerpoint/2010/main" val="1950499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p:txBody>
          <a:bodyPr/>
          <a:lstStyle/>
          <a:p>
            <a:r>
              <a:rPr lang="zh-CN" altLang="en-US" dirty="0"/>
              <a:t>怎样走上解脱道</a:t>
            </a:r>
            <a:endParaRPr lang="en-CA" dirty="0"/>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p:txBody>
          <a:bodyPr>
            <a:normAutofit/>
          </a:bodyPr>
          <a:lstStyle/>
          <a:p>
            <a:r>
              <a:rPr lang="zh-CN" altLang="en-US" sz="2000" dirty="0"/>
              <a:t>要走上解脱道，首先我们的意识要走上解脱道。把我们拉到这个轮回当中的，不是我们的身体，也不是我们的语言，而是我们的心。就是因为我们的心</a:t>
            </a:r>
            <a:r>
              <a:rPr lang="en-US" altLang="zh-CN" sz="2000" dirty="0"/>
              <a:t>/</a:t>
            </a:r>
            <a:r>
              <a:rPr lang="zh-CN" altLang="en-US" sz="2000" dirty="0"/>
              <a:t>我们的意识，让我们在这个轮回当中辗转不息这么长时间。要摆脱轮回的话，就需要先让意识走上解脱道，然后我们的身体和语言也就跟着它走上解脱道</a:t>
            </a:r>
          </a:p>
          <a:p>
            <a:r>
              <a:rPr lang="zh-CN" altLang="en-US" sz="2000" dirty="0"/>
              <a:t>走上解脱道还需要出离心</a:t>
            </a:r>
            <a:endParaRPr lang="en-CA" altLang="zh-CN" sz="2000" dirty="0"/>
          </a:p>
          <a:p>
            <a:r>
              <a:rPr lang="zh-CN" altLang="en-US" sz="2000" dirty="0"/>
              <a:t>出离心不是觉得任何东西都没有意义，对任何东西都不感兴趣</a:t>
            </a:r>
            <a:endParaRPr lang="en-CA" altLang="zh-CN" sz="2000" dirty="0"/>
          </a:p>
          <a:p>
            <a:pPr lvl="1"/>
            <a:r>
              <a:rPr lang="zh-CN" altLang="en-US" sz="1800" dirty="0"/>
              <a:t>佛教是非常积极的人生态度。我们通过长时间的思维，发现轮回是痛苦的，但是佛教认为这个痛苦是完全可以解决的。通过积极乐观的学佛修行，所有的痛苦都可以断除。断除了以后我们就能够达到彼岸，也就是可以解脱</a:t>
            </a:r>
            <a:endParaRPr lang="en-CA" altLang="zh-CN" sz="1800" dirty="0"/>
          </a:p>
          <a:p>
            <a:pPr lvl="1"/>
            <a:r>
              <a:rPr lang="zh-CN" altLang="en-US" sz="1800" dirty="0"/>
              <a:t>佛教对生命的态度永远都是乐观的。佛教认为任何一个人，任何一个生命，最后一定会成佛，只是时间的早晚而已</a:t>
            </a:r>
            <a:endParaRPr lang="en-CA" altLang="zh-CN" sz="1800" dirty="0"/>
          </a:p>
        </p:txBody>
      </p:sp>
    </p:spTree>
    <p:extLst>
      <p:ext uri="{BB962C8B-B14F-4D97-AF65-F5344CB8AC3E}">
        <p14:creationId xmlns:p14="http://schemas.microsoft.com/office/powerpoint/2010/main" val="666236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p:txBody>
          <a:bodyPr/>
          <a:lstStyle/>
          <a:p>
            <a:r>
              <a:rPr lang="zh-CN" altLang="en-US" dirty="0"/>
              <a:t>出离心是佛教徒最基本的目标</a:t>
            </a:r>
            <a:endParaRPr lang="en-CA" dirty="0"/>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p:txBody>
          <a:bodyPr>
            <a:normAutofit/>
          </a:bodyPr>
          <a:lstStyle/>
          <a:p>
            <a:r>
              <a:rPr lang="zh-CN" altLang="en-US" sz="2000" dirty="0"/>
              <a:t>我们一定要有出离心，有了出离心，才能够走上解脱道。在没有出离心的情况下，就算念了很多的咒，做了很多的善事，我们所做的这些都跟解脱没有任何关系。仅限于在这个世俗轮回当中，让我们拥有一些短暂的幸福，快乐，最多就是这样子</a:t>
            </a:r>
            <a:endParaRPr lang="en-CA" altLang="zh-CN" sz="2000" dirty="0"/>
          </a:p>
          <a:p>
            <a:r>
              <a:rPr lang="zh-CN" altLang="en-US" sz="2000" dirty="0"/>
              <a:t>我们之前讲过学佛的三个目标：出离心，菩提心，证悟空性。这三个，我们这一生当中作为一个佛教徒一定要达到目标。大家如果觉得要求比较高，那出离心是一定要有的，连出离心都没有，那么我们这一生当中就算学了很多修了很多，但是在解脱道上一步都没有走，这样子是没有用的</a:t>
            </a:r>
            <a:endParaRPr lang="en-CA" altLang="zh-CN" sz="2000" dirty="0"/>
          </a:p>
        </p:txBody>
      </p:sp>
    </p:spTree>
    <p:extLst>
      <p:ext uri="{BB962C8B-B14F-4D97-AF65-F5344CB8AC3E}">
        <p14:creationId xmlns:p14="http://schemas.microsoft.com/office/powerpoint/2010/main" val="2302095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p:txBody>
          <a:bodyPr/>
          <a:lstStyle/>
          <a:p>
            <a:r>
              <a:rPr lang="zh-CN" altLang="en-US" dirty="0"/>
              <a:t>出离心的两个标准</a:t>
            </a:r>
            <a:endParaRPr lang="en-CA" dirty="0"/>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p:txBody>
          <a:bodyPr>
            <a:normAutofit/>
          </a:bodyPr>
          <a:lstStyle/>
          <a:p>
            <a:r>
              <a:rPr lang="zh-CN" altLang="en-US" sz="2000" dirty="0"/>
              <a:t>第 一个就是深深的体会到，六道轮回的任何一个地方，任何一个角落都是各种各样的痛苦，各种各样的不顺利。就算有幸福和快乐，也都是短暂的</a:t>
            </a:r>
            <a:endParaRPr lang="en-CA" altLang="zh-CN" sz="2000" dirty="0"/>
          </a:p>
          <a:p>
            <a:r>
              <a:rPr lang="zh-CN" altLang="en-US" sz="2000" dirty="0"/>
              <a:t>第 二个就是因为轮回当中有这么多不顺心痛苦的事，所以我不想再轮回，我一定要有解脱的决心。这个决心就叫做出离心。有了坚定不移的出离心，那就我们已经走上了解脱道</a:t>
            </a:r>
            <a:endParaRPr lang="en-CA" altLang="zh-CN" sz="2000" dirty="0"/>
          </a:p>
        </p:txBody>
      </p:sp>
    </p:spTree>
    <p:extLst>
      <p:ext uri="{BB962C8B-B14F-4D97-AF65-F5344CB8AC3E}">
        <p14:creationId xmlns:p14="http://schemas.microsoft.com/office/powerpoint/2010/main" val="3922642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p:txBody>
          <a:bodyPr/>
          <a:lstStyle/>
          <a:p>
            <a:r>
              <a:rPr lang="zh-CN" altLang="en-US" dirty="0"/>
              <a:t>三种解脱</a:t>
            </a:r>
            <a:endParaRPr lang="en-CA" dirty="0"/>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p:txBody>
          <a:bodyPr>
            <a:normAutofit/>
          </a:bodyPr>
          <a:lstStyle/>
          <a:p>
            <a:r>
              <a:rPr lang="zh-CN" altLang="en-US" sz="2000" dirty="0"/>
              <a:t>第一个是眼前的解脱，也就是当下的解脱。我们修行过程当中，虽然还没有成佛，但是当下的解脱是我们可以亲身体会到的</a:t>
            </a:r>
            <a:endParaRPr lang="en-CA" altLang="zh-CN" sz="2000" dirty="0"/>
          </a:p>
          <a:p>
            <a:r>
              <a:rPr lang="zh-CN" altLang="en-US" sz="2000" dirty="0"/>
              <a:t>第 二个是中途的解脱。中途的意思就是说我们还没有成佛，但是还没有到达终点站的中间的时候，也有解脱。中途的解脱就是一地菩萨的解脱</a:t>
            </a:r>
            <a:endParaRPr lang="en-CA" altLang="zh-CN" sz="2000" dirty="0"/>
          </a:p>
          <a:p>
            <a:r>
              <a:rPr lang="zh-CN" altLang="en-US" sz="2000" dirty="0"/>
              <a:t>第三个是最终极的解脱。最终极的解脱就是成佛，或者是成就阿罗汉</a:t>
            </a:r>
            <a:endParaRPr lang="en-CA" altLang="zh-CN" sz="2000" dirty="0"/>
          </a:p>
        </p:txBody>
      </p:sp>
    </p:spTree>
    <p:extLst>
      <p:ext uri="{BB962C8B-B14F-4D97-AF65-F5344CB8AC3E}">
        <p14:creationId xmlns:p14="http://schemas.microsoft.com/office/powerpoint/2010/main" val="4228129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p:txBody>
          <a:bodyPr/>
          <a:lstStyle/>
          <a:p>
            <a:r>
              <a:rPr lang="zh-CN" altLang="en-US" dirty="0"/>
              <a:t>当下解脱的利益</a:t>
            </a:r>
            <a:endParaRPr lang="en-CA" dirty="0"/>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p:txBody>
          <a:bodyPr>
            <a:normAutofit/>
          </a:bodyPr>
          <a:lstStyle/>
          <a:p>
            <a:r>
              <a:rPr lang="zh-CN" altLang="en-US" sz="2000" dirty="0"/>
              <a:t>当下的解脱是要解脱我们的意识，我们的心。我们的内心解脱了，身体和语言自然也就解脱了。我们的心到现在还没有解脱是因为被无明和自私束缚在这个轮回当中</a:t>
            </a:r>
            <a:endParaRPr lang="en-CA" altLang="zh-CN" sz="2000" dirty="0"/>
          </a:p>
          <a:p>
            <a:r>
              <a:rPr lang="zh-CN" altLang="en-US" sz="2000" dirty="0"/>
              <a:t>当下我们不可能把所有的愚昧和自私都断掉，但通过认真的修行，所有人都能在不同的程度上破坏我们的无知，愚昧和自私。比如说我们去年对某一个人、事、或物特别的在乎，特别执着。然后通过一年的时间去学习，打坐训练，最后我们至少想通了一些。没有了那么强烈的执着和占有欲，所以我今年特别轻松，没有以前的这些烦恼和那些特别不好的情绪。这个在某种程度上就叫做解脱，这是当下看得见摸得着的解脱</a:t>
            </a:r>
            <a:endParaRPr lang="en-CA" altLang="zh-CN" sz="2000" dirty="0"/>
          </a:p>
          <a:p>
            <a:r>
              <a:rPr lang="zh-CN" altLang="en-US" sz="2000" dirty="0"/>
              <a:t>放下了这些东西以后，就有更多的时间去做更好的，更有意义的事情。因为以前自己有太多烦恼解决不了的时候，我们是没有办法去为别人着想的 </a:t>
            </a:r>
            <a:endParaRPr lang="en-CA" altLang="zh-CN" sz="2000" dirty="0"/>
          </a:p>
          <a:p>
            <a:r>
              <a:rPr lang="zh-CN" altLang="en-US" sz="2000" dirty="0"/>
              <a:t>解决一个执着，我们的意识就在一定的程度上得到了一点点的自由。因为我的意识得到一点点的自由以后，它会给我们带来很多的轻松自在</a:t>
            </a:r>
            <a:endParaRPr lang="en-CA" altLang="zh-CN" sz="2000" dirty="0"/>
          </a:p>
        </p:txBody>
      </p:sp>
    </p:spTree>
    <p:extLst>
      <p:ext uri="{BB962C8B-B14F-4D97-AF65-F5344CB8AC3E}">
        <p14:creationId xmlns:p14="http://schemas.microsoft.com/office/powerpoint/2010/main" val="36604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5D89-EBDF-434D-A702-A549868C08C7}"/>
              </a:ext>
            </a:extLst>
          </p:cNvPr>
          <p:cNvSpPr>
            <a:spLocks noGrp="1"/>
          </p:cNvSpPr>
          <p:nvPr>
            <p:ph type="title"/>
          </p:nvPr>
        </p:nvSpPr>
        <p:spPr/>
        <p:txBody>
          <a:bodyPr/>
          <a:lstStyle/>
          <a:p>
            <a:r>
              <a:rPr lang="zh-CN" altLang="en-US" dirty="0"/>
              <a:t>当下解脱的利益</a:t>
            </a:r>
            <a:endParaRPr lang="en-CA" dirty="0"/>
          </a:p>
        </p:txBody>
      </p:sp>
      <p:sp>
        <p:nvSpPr>
          <p:cNvPr id="3" name="Content Placeholder 2">
            <a:extLst>
              <a:ext uri="{FF2B5EF4-FFF2-40B4-BE49-F238E27FC236}">
                <a16:creationId xmlns:a16="http://schemas.microsoft.com/office/drawing/2014/main" id="{DDAC3B9C-48E7-4A4A-9CFF-44674130DA00}"/>
              </a:ext>
            </a:extLst>
          </p:cNvPr>
          <p:cNvSpPr>
            <a:spLocks noGrp="1"/>
          </p:cNvSpPr>
          <p:nvPr>
            <p:ph idx="1"/>
          </p:nvPr>
        </p:nvSpPr>
        <p:spPr/>
        <p:txBody>
          <a:bodyPr>
            <a:normAutofit/>
          </a:bodyPr>
          <a:lstStyle/>
          <a:p>
            <a:r>
              <a:rPr lang="zh-CN" altLang="en-US" sz="2000" dirty="0"/>
              <a:t>实际上我们学佛学的比较好的人，每一天都在获得新的解脱。每一天都有解脱，然后这些解脱累积起来以后，最后就获得了中途的解脱，一地菩萨的解脱。然后一地菩萨的解脱再往上修，最后就获得最终极的解脱，就是佛的解脱</a:t>
            </a:r>
            <a:endParaRPr lang="en-CA" altLang="zh-CN" sz="2000" dirty="0"/>
          </a:p>
          <a:p>
            <a:r>
              <a:rPr lang="zh-CN" altLang="en-US" sz="2000" dirty="0"/>
              <a:t>我们现在重要的还不是佛的解脱。我们可以把最终的解脱作为一个长期目标。现在要实现的是眼前的解脱，这个很重要</a:t>
            </a:r>
            <a:endParaRPr lang="en-CA" altLang="zh-CN" sz="2000" dirty="0"/>
          </a:p>
          <a:p>
            <a:r>
              <a:rPr lang="zh-CN" altLang="en-US" sz="2000" dirty="0"/>
              <a:t>我们需要去了解当下的解脱是什么样的。对比从无数个执着当中的一个执着中获得解脱的利益，和我们在世俗名和利带来的快乐，我们会发现应该追逐的是哪一个，有价值的是哪一个。这样子以后我们自然就会去追逐解脱</a:t>
            </a:r>
            <a:endParaRPr lang="en-CA" altLang="zh-CN" sz="2000" dirty="0"/>
          </a:p>
          <a:p>
            <a:r>
              <a:rPr lang="zh-CN" altLang="en-US" sz="2000" dirty="0"/>
              <a:t>大家一定要去思考，学了佛以后有没有得到解脱。如果没有得到解脱，什么都没有，那我们学佛就要重新思考，找出哪一个环节出了问题，是闻不到位，思不到位，还是修不到位</a:t>
            </a:r>
            <a:endParaRPr lang="en-CA" altLang="zh-CN" sz="2000" dirty="0"/>
          </a:p>
        </p:txBody>
      </p:sp>
    </p:spTree>
    <p:extLst>
      <p:ext uri="{BB962C8B-B14F-4D97-AF65-F5344CB8AC3E}">
        <p14:creationId xmlns:p14="http://schemas.microsoft.com/office/powerpoint/2010/main" val="678182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3766</TotalTime>
  <Words>1902</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DengXian</vt:lpstr>
      <vt:lpstr>Arial</vt:lpstr>
      <vt:lpstr>Calibri</vt:lpstr>
      <vt:lpstr>Calibri Light</vt:lpstr>
      <vt:lpstr>Office Theme</vt:lpstr>
      <vt:lpstr>解脱利益（1/2）</vt:lpstr>
      <vt:lpstr>发菩提心</vt:lpstr>
      <vt:lpstr>这一生一定要走上解脱道</vt:lpstr>
      <vt:lpstr>怎样走上解脱道</vt:lpstr>
      <vt:lpstr>出离心是佛教徒最基本的目标</vt:lpstr>
      <vt:lpstr>出离心的两个标准</vt:lpstr>
      <vt:lpstr>三种解脱</vt:lpstr>
      <vt:lpstr>当下解脱的利益</vt:lpstr>
      <vt:lpstr>当下解脱的利益</vt:lpstr>
      <vt:lpstr>讨论题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佛教的物种起源说</dc:title>
  <dc:creator>che oscar</dc:creator>
  <cp:lastModifiedBy>che oscar</cp:lastModifiedBy>
  <cp:revision>179</cp:revision>
  <dcterms:created xsi:type="dcterms:W3CDTF">2019-09-09T22:11:19Z</dcterms:created>
  <dcterms:modified xsi:type="dcterms:W3CDTF">2022-04-18T23:52:06Z</dcterms:modified>
</cp:coreProperties>
</file>